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88" r:id="rId3"/>
    <p:sldId id="257" r:id="rId4"/>
    <p:sldId id="484" r:id="rId5"/>
    <p:sldId id="462" r:id="rId6"/>
    <p:sldId id="485" r:id="rId7"/>
    <p:sldId id="490" r:id="rId8"/>
    <p:sldId id="516" r:id="rId9"/>
    <p:sldId id="517" r:id="rId10"/>
    <p:sldId id="518" r:id="rId11"/>
    <p:sldId id="519" r:id="rId12"/>
    <p:sldId id="520" r:id="rId13"/>
    <p:sldId id="521" r:id="rId14"/>
    <p:sldId id="522" r:id="rId15"/>
    <p:sldId id="523" r:id="rId16"/>
    <p:sldId id="524" r:id="rId17"/>
    <p:sldId id="525" r:id="rId18"/>
    <p:sldId id="526" r:id="rId19"/>
    <p:sldId id="527" r:id="rId20"/>
    <p:sldId id="528" r:id="rId21"/>
    <p:sldId id="529" r:id="rId22"/>
    <p:sldId id="530" r:id="rId23"/>
    <p:sldId id="531" r:id="rId24"/>
    <p:sldId id="495" r:id="rId25"/>
    <p:sldId id="496" r:id="rId26"/>
    <p:sldId id="497" r:id="rId27"/>
    <p:sldId id="498" r:id="rId28"/>
    <p:sldId id="457" r:id="rId29"/>
    <p:sldId id="460" r:id="rId30"/>
    <p:sldId id="458" r:id="rId31"/>
    <p:sldId id="459" r:id="rId32"/>
    <p:sldId id="512" r:id="rId33"/>
    <p:sldId id="513" r:id="rId34"/>
    <p:sldId id="514" r:id="rId35"/>
    <p:sldId id="515" r:id="rId36"/>
    <p:sldId id="499" r:id="rId37"/>
    <p:sldId id="500" r:id="rId38"/>
    <p:sldId id="501" r:id="rId39"/>
    <p:sldId id="502" r:id="rId40"/>
    <p:sldId id="503" r:id="rId41"/>
    <p:sldId id="504" r:id="rId42"/>
    <p:sldId id="505" r:id="rId43"/>
    <p:sldId id="506" r:id="rId44"/>
    <p:sldId id="507" r:id="rId45"/>
    <p:sldId id="508" r:id="rId46"/>
    <p:sldId id="509" r:id="rId47"/>
    <p:sldId id="510" r:id="rId48"/>
    <p:sldId id="511" r:id="rId49"/>
    <p:sldId id="487" r:id="rId50"/>
    <p:sldId id="489" r:id="rId51"/>
    <p:sldId id="48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4FF"/>
    <a:srgbClr val="B7BFC6"/>
    <a:srgbClr val="557EBF"/>
    <a:srgbClr val="42A5F5"/>
    <a:srgbClr val="E9F0FD"/>
    <a:srgbClr val="656D78"/>
    <a:srgbClr val="909296"/>
    <a:srgbClr val="1565C0"/>
    <a:srgbClr val="577FBD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862" autoAdjust="0"/>
    <p:restoredTop sz="96056" autoAdjust="0"/>
  </p:normalViewPr>
  <p:slideViewPr>
    <p:cSldViewPr snapToGrid="0" showGuides="1">
      <p:cViewPr>
        <p:scale>
          <a:sx n="75" d="100"/>
          <a:sy n="75" d="100"/>
        </p:scale>
        <p:origin x="-557" y="-456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73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AA617-F95A-4823-9A84-26B4DDA27901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7C5F0-ED73-48B6-A8B9-739FAB0C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856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98433-66F6-4457-B5C5-6D8FEC759C0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9B883-BB40-4E16-8761-D22510CE4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1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FC390-F541-084B-BEFE-0C6C282786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66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FC390-F541-084B-BEFE-0C6C282786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05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FC390-F541-084B-BEFE-0C6C2827864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65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FC390-F541-084B-BEFE-0C6C2827864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62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FC390-F541-084B-BEFE-0C6C2827864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CBC3-B911-4785-8EB4-41CF433437DE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A228-E094-41BE-BA04-0AA469750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0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CBC3-B911-4785-8EB4-41CF433437DE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A228-E094-41BE-BA04-0AA469750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6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CBC3-B911-4785-8EB4-41CF433437DE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A228-E094-41BE-BA04-0AA4697501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4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95335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017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CBC3-B911-4785-8EB4-41CF433437DE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A228-E094-41BE-BA04-0AA469750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4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CBC3-B911-4785-8EB4-41CF433437DE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A228-E094-41BE-BA04-0AA469750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9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06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CBC3-B911-4785-8EB4-41CF433437DE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A228-E094-41BE-BA04-0AA469750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6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CBC3-B911-4785-8EB4-41CF433437DE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A228-E094-41BE-BA04-0AA469750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4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CBC3-B911-4785-8EB4-41CF433437DE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A228-E094-41BE-BA04-0AA469750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0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CBC3-B911-4785-8EB4-41CF433437DE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A228-E094-41BE-BA04-0AA469750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0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CBC3-B911-4785-8EB4-41CF433437DE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BA228-E094-41BE-BA04-0AA469750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3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BCBC3-B911-4785-8EB4-41CF433437DE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BA228-E094-41BE-BA04-0AA469750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6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2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73" r:id="rId12"/>
    <p:sldLayoutId id="2147483688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8.png"/><Relationship Id="rId4" Type="http://schemas.openxmlformats.org/officeDocument/2006/relationships/image" Target="../media/image8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건물, 의자, 앉아있는, 대형이(가) 표시된 사진&#10;&#10;자동 생성된 설명">
            <a:extLst>
              <a:ext uri="{FF2B5EF4-FFF2-40B4-BE49-F238E27FC236}">
                <a16:creationId xmlns="" xmlns:a16="http://schemas.microsoft.com/office/drawing/2014/main" id="{73FE75AD-FECB-40D6-A5B7-155F78A0D1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Rectangle 15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85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E755410-1057-4CED-8714-E616A24DABE9}"/>
              </a:ext>
            </a:extLst>
          </p:cNvPr>
          <p:cNvSpPr txBox="1"/>
          <p:nvPr/>
        </p:nvSpPr>
        <p:spPr>
          <a:xfrm>
            <a:off x="3552422" y="3930753"/>
            <a:ext cx="823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2400" b="1" kern="0" spc="3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ource Sans Pro" charset="0"/>
              </a:rPr>
              <a:t>이수정</a:t>
            </a:r>
            <a:r>
              <a:rPr lang="ko-KR" altLang="en-US" sz="2400" b="1" kern="0" spc="3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ource Sans Pro" charset="0"/>
              </a:rPr>
              <a:t> 김수인 김정언 김현경 황성구</a:t>
            </a:r>
            <a:endParaRPr lang="en-US" sz="2400" b="1" kern="0" spc="3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Source Sans Pro" charset="0"/>
            </a:endParaRPr>
          </a:p>
        </p:txBody>
      </p:sp>
      <p:grpSp>
        <p:nvGrpSpPr>
          <p:cNvPr id="288" name="Group 89">
            <a:extLst>
              <a:ext uri="{FF2B5EF4-FFF2-40B4-BE49-F238E27FC236}">
                <a16:creationId xmlns="" xmlns:a16="http://schemas.microsoft.com/office/drawing/2014/main" id="{601C53C2-27D3-4548-BD76-7677F3B520DB}"/>
              </a:ext>
            </a:extLst>
          </p:cNvPr>
          <p:cNvGrpSpPr/>
          <p:nvPr/>
        </p:nvGrpSpPr>
        <p:grpSpPr>
          <a:xfrm>
            <a:off x="-25400" y="698419"/>
            <a:ext cx="6324599" cy="6159581"/>
            <a:chOff x="5717381" y="3061493"/>
            <a:chExt cx="757238" cy="735013"/>
          </a:xfrm>
          <a:solidFill>
            <a:schemeClr val="tx1">
              <a:lumMod val="50000"/>
              <a:alpha val="40000"/>
            </a:schemeClr>
          </a:solidFill>
        </p:grpSpPr>
        <p:sp>
          <p:nvSpPr>
            <p:cNvPr id="289" name="Freeform 90">
              <a:extLst>
                <a:ext uri="{FF2B5EF4-FFF2-40B4-BE49-F238E27FC236}">
                  <a16:creationId xmlns="" xmlns:a16="http://schemas.microsoft.com/office/drawing/2014/main" id="{69AE8B4D-1781-4059-B383-8570FF53C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969" y="3318668"/>
              <a:ext cx="169862" cy="360363"/>
            </a:xfrm>
            <a:custGeom>
              <a:avLst/>
              <a:gdLst>
                <a:gd name="T0" fmla="*/ 41 w 474"/>
                <a:gd name="T1" fmla="*/ 544 h 1002"/>
                <a:gd name="T2" fmla="*/ 52 w 474"/>
                <a:gd name="T3" fmla="*/ 478 h 1002"/>
                <a:gd name="T4" fmla="*/ 104 w 474"/>
                <a:gd name="T5" fmla="*/ 354 h 1002"/>
                <a:gd name="T6" fmla="*/ 136 w 474"/>
                <a:gd name="T7" fmla="*/ 295 h 1002"/>
                <a:gd name="T8" fmla="*/ 143 w 474"/>
                <a:gd name="T9" fmla="*/ 254 h 1002"/>
                <a:gd name="T10" fmla="*/ 181 w 474"/>
                <a:gd name="T11" fmla="*/ 186 h 1002"/>
                <a:gd name="T12" fmla="*/ 206 w 474"/>
                <a:gd name="T13" fmla="*/ 35 h 1002"/>
                <a:gd name="T14" fmla="*/ 254 w 474"/>
                <a:gd name="T15" fmla="*/ 9 h 1002"/>
                <a:gd name="T16" fmla="*/ 397 w 474"/>
                <a:gd name="T17" fmla="*/ 192 h 1002"/>
                <a:gd name="T18" fmla="*/ 357 w 474"/>
                <a:gd name="T19" fmla="*/ 567 h 1002"/>
                <a:gd name="T20" fmla="*/ 333 w 474"/>
                <a:gd name="T21" fmla="*/ 632 h 1002"/>
                <a:gd name="T22" fmla="*/ 307 w 474"/>
                <a:gd name="T23" fmla="*/ 695 h 1002"/>
                <a:gd name="T24" fmla="*/ 299 w 474"/>
                <a:gd name="T25" fmla="*/ 700 h 1002"/>
                <a:gd name="T26" fmla="*/ 307 w 474"/>
                <a:gd name="T27" fmla="*/ 695 h 1002"/>
                <a:gd name="T28" fmla="*/ 246 w 474"/>
                <a:gd name="T29" fmla="*/ 757 h 1002"/>
                <a:gd name="T30" fmla="*/ 307 w 474"/>
                <a:gd name="T31" fmla="*/ 695 h 1002"/>
                <a:gd name="T32" fmla="*/ 341 w 474"/>
                <a:gd name="T33" fmla="*/ 733 h 1002"/>
                <a:gd name="T34" fmla="*/ 372 w 474"/>
                <a:gd name="T35" fmla="*/ 744 h 1002"/>
                <a:gd name="T36" fmla="*/ 408 w 474"/>
                <a:gd name="T37" fmla="*/ 750 h 1002"/>
                <a:gd name="T38" fmla="*/ 398 w 474"/>
                <a:gd name="T39" fmla="*/ 877 h 1002"/>
                <a:gd name="T40" fmla="*/ 384 w 474"/>
                <a:gd name="T41" fmla="*/ 1001 h 1002"/>
                <a:gd name="T42" fmla="*/ 15 w 474"/>
                <a:gd name="T43" fmla="*/ 817 h 1002"/>
                <a:gd name="T44" fmla="*/ 7 w 474"/>
                <a:gd name="T45" fmla="*/ 640 h 1002"/>
                <a:gd name="T46" fmla="*/ 41 w 474"/>
                <a:gd name="T47" fmla="*/ 544 h 1002"/>
                <a:gd name="T48" fmla="*/ 290 w 474"/>
                <a:gd name="T49" fmla="*/ 705 h 1002"/>
                <a:gd name="T50" fmla="*/ 299 w 474"/>
                <a:gd name="T51" fmla="*/ 700 h 1002"/>
                <a:gd name="T52" fmla="*/ 290 w 474"/>
                <a:gd name="T53" fmla="*/ 705 h 1002"/>
                <a:gd name="T54" fmla="*/ 227 w 474"/>
                <a:gd name="T55" fmla="*/ 733 h 1002"/>
                <a:gd name="T56" fmla="*/ 105 w 474"/>
                <a:gd name="T57" fmla="*/ 761 h 1002"/>
                <a:gd name="T58" fmla="*/ 227 w 474"/>
                <a:gd name="T59" fmla="*/ 733 h 1002"/>
                <a:gd name="T60" fmla="*/ 290 w 474"/>
                <a:gd name="T61" fmla="*/ 705 h 1002"/>
                <a:gd name="T62" fmla="*/ 227 w 474"/>
                <a:gd name="T63" fmla="*/ 733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4" h="1002">
                  <a:moveTo>
                    <a:pt x="41" y="544"/>
                  </a:moveTo>
                  <a:cubicBezTo>
                    <a:pt x="45" y="539"/>
                    <a:pt x="48" y="500"/>
                    <a:pt x="52" y="478"/>
                  </a:cubicBezTo>
                  <a:cubicBezTo>
                    <a:pt x="55" y="455"/>
                    <a:pt x="80" y="378"/>
                    <a:pt x="104" y="354"/>
                  </a:cubicBezTo>
                  <a:cubicBezTo>
                    <a:pt x="128" y="330"/>
                    <a:pt x="136" y="295"/>
                    <a:pt x="136" y="295"/>
                  </a:cubicBezTo>
                  <a:cubicBezTo>
                    <a:pt x="136" y="295"/>
                    <a:pt x="142" y="289"/>
                    <a:pt x="143" y="254"/>
                  </a:cubicBezTo>
                  <a:cubicBezTo>
                    <a:pt x="145" y="218"/>
                    <a:pt x="181" y="186"/>
                    <a:pt x="181" y="186"/>
                  </a:cubicBezTo>
                  <a:cubicBezTo>
                    <a:pt x="182" y="179"/>
                    <a:pt x="188" y="66"/>
                    <a:pt x="206" y="35"/>
                  </a:cubicBezTo>
                  <a:cubicBezTo>
                    <a:pt x="212" y="26"/>
                    <a:pt x="254" y="9"/>
                    <a:pt x="254" y="9"/>
                  </a:cubicBezTo>
                  <a:cubicBezTo>
                    <a:pt x="302" y="0"/>
                    <a:pt x="369" y="111"/>
                    <a:pt x="397" y="192"/>
                  </a:cubicBezTo>
                  <a:cubicBezTo>
                    <a:pt x="473" y="418"/>
                    <a:pt x="354" y="561"/>
                    <a:pt x="357" y="567"/>
                  </a:cubicBezTo>
                  <a:cubicBezTo>
                    <a:pt x="361" y="573"/>
                    <a:pt x="337" y="612"/>
                    <a:pt x="333" y="632"/>
                  </a:cubicBezTo>
                  <a:cubicBezTo>
                    <a:pt x="330" y="653"/>
                    <a:pt x="328" y="681"/>
                    <a:pt x="307" y="695"/>
                  </a:cubicBezTo>
                  <a:cubicBezTo>
                    <a:pt x="305" y="696"/>
                    <a:pt x="302" y="698"/>
                    <a:pt x="299" y="700"/>
                  </a:cubicBezTo>
                  <a:cubicBezTo>
                    <a:pt x="304" y="697"/>
                    <a:pt x="307" y="695"/>
                    <a:pt x="307" y="695"/>
                  </a:cubicBezTo>
                  <a:cubicBezTo>
                    <a:pt x="307" y="695"/>
                    <a:pt x="294" y="739"/>
                    <a:pt x="246" y="757"/>
                  </a:cubicBezTo>
                  <a:cubicBezTo>
                    <a:pt x="295" y="739"/>
                    <a:pt x="307" y="695"/>
                    <a:pt x="307" y="695"/>
                  </a:cubicBezTo>
                  <a:cubicBezTo>
                    <a:pt x="320" y="704"/>
                    <a:pt x="341" y="733"/>
                    <a:pt x="341" y="733"/>
                  </a:cubicBezTo>
                  <a:lnTo>
                    <a:pt x="372" y="744"/>
                  </a:lnTo>
                  <a:cubicBezTo>
                    <a:pt x="386" y="744"/>
                    <a:pt x="408" y="750"/>
                    <a:pt x="408" y="750"/>
                  </a:cubicBezTo>
                  <a:cubicBezTo>
                    <a:pt x="408" y="750"/>
                    <a:pt x="401" y="835"/>
                    <a:pt x="398" y="877"/>
                  </a:cubicBezTo>
                  <a:cubicBezTo>
                    <a:pt x="396" y="908"/>
                    <a:pt x="384" y="1001"/>
                    <a:pt x="384" y="1001"/>
                  </a:cubicBezTo>
                  <a:cubicBezTo>
                    <a:pt x="361" y="1000"/>
                    <a:pt x="30" y="826"/>
                    <a:pt x="15" y="817"/>
                  </a:cubicBezTo>
                  <a:cubicBezTo>
                    <a:pt x="0" y="808"/>
                    <a:pt x="1" y="658"/>
                    <a:pt x="7" y="640"/>
                  </a:cubicBezTo>
                  <a:cubicBezTo>
                    <a:pt x="13" y="621"/>
                    <a:pt x="37" y="550"/>
                    <a:pt x="41" y="544"/>
                  </a:cubicBezTo>
                  <a:close/>
                  <a:moveTo>
                    <a:pt x="290" y="705"/>
                  </a:moveTo>
                  <a:cubicBezTo>
                    <a:pt x="294" y="703"/>
                    <a:pt x="297" y="701"/>
                    <a:pt x="299" y="700"/>
                  </a:cubicBezTo>
                  <a:cubicBezTo>
                    <a:pt x="296" y="701"/>
                    <a:pt x="293" y="703"/>
                    <a:pt x="290" y="705"/>
                  </a:cubicBezTo>
                  <a:close/>
                  <a:moveTo>
                    <a:pt x="227" y="733"/>
                  </a:moveTo>
                  <a:cubicBezTo>
                    <a:pt x="172" y="753"/>
                    <a:pt x="125" y="759"/>
                    <a:pt x="105" y="761"/>
                  </a:cubicBezTo>
                  <a:cubicBezTo>
                    <a:pt x="151" y="757"/>
                    <a:pt x="194" y="746"/>
                    <a:pt x="227" y="733"/>
                  </a:cubicBezTo>
                  <a:cubicBezTo>
                    <a:pt x="247" y="726"/>
                    <a:pt x="269" y="716"/>
                    <a:pt x="290" y="705"/>
                  </a:cubicBezTo>
                  <a:cubicBezTo>
                    <a:pt x="276" y="712"/>
                    <a:pt x="254" y="723"/>
                    <a:pt x="227" y="73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90" name="Freeform 95">
              <a:extLst>
                <a:ext uri="{FF2B5EF4-FFF2-40B4-BE49-F238E27FC236}">
                  <a16:creationId xmlns="" xmlns:a16="http://schemas.microsoft.com/office/drawing/2014/main" id="{E7157E7F-E86C-4ABC-8FC3-7CA8DFAB3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7381" y="3320256"/>
              <a:ext cx="158750" cy="360362"/>
            </a:xfrm>
            <a:custGeom>
              <a:avLst/>
              <a:gdLst>
                <a:gd name="T0" fmla="*/ 20 w 441"/>
                <a:gd name="T1" fmla="*/ 808 h 999"/>
                <a:gd name="T2" fmla="*/ 399 w 441"/>
                <a:gd name="T3" fmla="*/ 870 h 999"/>
                <a:gd name="T4" fmla="*/ 376 w 441"/>
                <a:gd name="T5" fmla="*/ 741 h 999"/>
                <a:gd name="T6" fmla="*/ 344 w 441"/>
                <a:gd name="T7" fmla="*/ 729 h 999"/>
                <a:gd name="T8" fmla="*/ 312 w 441"/>
                <a:gd name="T9" fmla="*/ 693 h 999"/>
                <a:gd name="T10" fmla="*/ 247 w 441"/>
                <a:gd name="T11" fmla="*/ 752 h 999"/>
                <a:gd name="T12" fmla="*/ 305 w 441"/>
                <a:gd name="T13" fmla="*/ 695 h 999"/>
                <a:gd name="T14" fmla="*/ 233 w 441"/>
                <a:gd name="T15" fmla="*/ 729 h 999"/>
                <a:gd name="T16" fmla="*/ 99 w 441"/>
                <a:gd name="T17" fmla="*/ 758 h 999"/>
                <a:gd name="T18" fmla="*/ 98 w 441"/>
                <a:gd name="T19" fmla="*/ 752 h 999"/>
                <a:gd name="T20" fmla="*/ 231 w 441"/>
                <a:gd name="T21" fmla="*/ 724 h 999"/>
                <a:gd name="T22" fmla="*/ 309 w 441"/>
                <a:gd name="T23" fmla="*/ 686 h 999"/>
                <a:gd name="T24" fmla="*/ 334 w 441"/>
                <a:gd name="T25" fmla="*/ 625 h 999"/>
                <a:gd name="T26" fmla="*/ 359 w 441"/>
                <a:gd name="T27" fmla="*/ 562 h 999"/>
                <a:gd name="T28" fmla="*/ 398 w 441"/>
                <a:gd name="T29" fmla="*/ 187 h 999"/>
                <a:gd name="T30" fmla="*/ 259 w 441"/>
                <a:gd name="T31" fmla="*/ 6 h 999"/>
                <a:gd name="T32" fmla="*/ 189 w 441"/>
                <a:gd name="T33" fmla="*/ 163 h 999"/>
                <a:gd name="T34" fmla="*/ 186 w 441"/>
                <a:gd name="T35" fmla="*/ 183 h 999"/>
                <a:gd name="T36" fmla="*/ 142 w 441"/>
                <a:gd name="T37" fmla="*/ 290 h 999"/>
                <a:gd name="T38" fmla="*/ 58 w 441"/>
                <a:gd name="T39" fmla="*/ 472 h 999"/>
                <a:gd name="T40" fmla="*/ 47 w 441"/>
                <a:gd name="T41" fmla="*/ 540 h 999"/>
                <a:gd name="T42" fmla="*/ 10 w 441"/>
                <a:gd name="T43" fmla="*/ 725 h 999"/>
                <a:gd name="T44" fmla="*/ 49 w 441"/>
                <a:gd name="T45" fmla="*/ 497 h 999"/>
                <a:gd name="T46" fmla="*/ 106 w 441"/>
                <a:gd name="T47" fmla="*/ 346 h 999"/>
                <a:gd name="T48" fmla="*/ 137 w 441"/>
                <a:gd name="T49" fmla="*/ 287 h 999"/>
                <a:gd name="T50" fmla="*/ 182 w 441"/>
                <a:gd name="T51" fmla="*/ 179 h 999"/>
                <a:gd name="T52" fmla="*/ 208 w 441"/>
                <a:gd name="T53" fmla="*/ 29 h 999"/>
                <a:gd name="T54" fmla="*/ 257 w 441"/>
                <a:gd name="T55" fmla="*/ 1 h 999"/>
                <a:gd name="T56" fmla="*/ 403 w 441"/>
                <a:gd name="T57" fmla="*/ 185 h 999"/>
                <a:gd name="T58" fmla="*/ 369 w 441"/>
                <a:gd name="T59" fmla="*/ 550 h 999"/>
                <a:gd name="T60" fmla="*/ 354 w 441"/>
                <a:gd name="T61" fmla="*/ 590 h 999"/>
                <a:gd name="T62" fmla="*/ 338 w 441"/>
                <a:gd name="T63" fmla="*/ 636 h 999"/>
                <a:gd name="T64" fmla="*/ 346 w 441"/>
                <a:gd name="T65" fmla="*/ 724 h 999"/>
                <a:gd name="T66" fmla="*/ 412 w 441"/>
                <a:gd name="T67" fmla="*/ 741 h 999"/>
                <a:gd name="T68" fmla="*/ 404 w 441"/>
                <a:gd name="T69" fmla="*/ 870 h 999"/>
                <a:gd name="T70" fmla="*/ 387 w 441"/>
                <a:gd name="T71" fmla="*/ 998 h 999"/>
                <a:gd name="T72" fmla="*/ 17 w 441"/>
                <a:gd name="T73" fmla="*/ 813 h 999"/>
                <a:gd name="T74" fmla="*/ 42 w 441"/>
                <a:gd name="T75" fmla="*/ 537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1" h="999">
                  <a:moveTo>
                    <a:pt x="10" y="725"/>
                  </a:moveTo>
                  <a:cubicBezTo>
                    <a:pt x="11" y="779"/>
                    <a:pt x="15" y="806"/>
                    <a:pt x="20" y="808"/>
                  </a:cubicBezTo>
                  <a:cubicBezTo>
                    <a:pt x="38" y="820"/>
                    <a:pt x="348" y="980"/>
                    <a:pt x="385" y="992"/>
                  </a:cubicBezTo>
                  <a:cubicBezTo>
                    <a:pt x="387" y="975"/>
                    <a:pt x="397" y="898"/>
                    <a:pt x="399" y="870"/>
                  </a:cubicBezTo>
                  <a:cubicBezTo>
                    <a:pt x="401" y="833"/>
                    <a:pt x="408" y="760"/>
                    <a:pt x="409" y="746"/>
                  </a:cubicBezTo>
                  <a:cubicBezTo>
                    <a:pt x="403" y="744"/>
                    <a:pt x="386" y="741"/>
                    <a:pt x="376" y="741"/>
                  </a:cubicBezTo>
                  <a:cubicBezTo>
                    <a:pt x="376" y="741"/>
                    <a:pt x="375" y="741"/>
                    <a:pt x="375" y="740"/>
                  </a:cubicBezTo>
                  <a:lnTo>
                    <a:pt x="344" y="729"/>
                  </a:lnTo>
                  <a:cubicBezTo>
                    <a:pt x="343" y="729"/>
                    <a:pt x="343" y="729"/>
                    <a:pt x="342" y="728"/>
                  </a:cubicBezTo>
                  <a:cubicBezTo>
                    <a:pt x="342" y="728"/>
                    <a:pt x="325" y="704"/>
                    <a:pt x="312" y="693"/>
                  </a:cubicBezTo>
                  <a:cubicBezTo>
                    <a:pt x="308" y="704"/>
                    <a:pt x="292" y="738"/>
                    <a:pt x="250" y="754"/>
                  </a:cubicBezTo>
                  <a:cubicBezTo>
                    <a:pt x="249" y="754"/>
                    <a:pt x="247" y="753"/>
                    <a:pt x="247" y="752"/>
                  </a:cubicBezTo>
                  <a:cubicBezTo>
                    <a:pt x="246" y="751"/>
                    <a:pt x="247" y="749"/>
                    <a:pt x="248" y="748"/>
                  </a:cubicBezTo>
                  <a:cubicBezTo>
                    <a:pt x="283" y="735"/>
                    <a:pt x="299" y="708"/>
                    <a:pt x="305" y="695"/>
                  </a:cubicBezTo>
                  <a:cubicBezTo>
                    <a:pt x="303" y="697"/>
                    <a:pt x="299" y="699"/>
                    <a:pt x="295" y="701"/>
                  </a:cubicBezTo>
                  <a:cubicBezTo>
                    <a:pt x="276" y="712"/>
                    <a:pt x="255" y="721"/>
                    <a:pt x="233" y="729"/>
                  </a:cubicBezTo>
                  <a:cubicBezTo>
                    <a:pt x="191" y="745"/>
                    <a:pt x="149" y="754"/>
                    <a:pt x="107" y="757"/>
                  </a:cubicBezTo>
                  <a:cubicBezTo>
                    <a:pt x="102" y="757"/>
                    <a:pt x="99" y="758"/>
                    <a:pt x="99" y="758"/>
                  </a:cubicBezTo>
                  <a:cubicBezTo>
                    <a:pt x="97" y="758"/>
                    <a:pt x="96" y="756"/>
                    <a:pt x="96" y="755"/>
                  </a:cubicBezTo>
                  <a:cubicBezTo>
                    <a:pt x="96" y="753"/>
                    <a:pt x="97" y="752"/>
                    <a:pt x="98" y="752"/>
                  </a:cubicBezTo>
                  <a:cubicBezTo>
                    <a:pt x="101" y="752"/>
                    <a:pt x="104" y="752"/>
                    <a:pt x="107" y="751"/>
                  </a:cubicBezTo>
                  <a:cubicBezTo>
                    <a:pt x="125" y="750"/>
                    <a:pt x="175" y="745"/>
                    <a:pt x="231" y="724"/>
                  </a:cubicBezTo>
                  <a:cubicBezTo>
                    <a:pt x="258" y="714"/>
                    <a:pt x="280" y="703"/>
                    <a:pt x="293" y="696"/>
                  </a:cubicBezTo>
                  <a:cubicBezTo>
                    <a:pt x="298" y="693"/>
                    <a:pt x="304" y="689"/>
                    <a:pt x="309" y="686"/>
                  </a:cubicBezTo>
                  <a:cubicBezTo>
                    <a:pt x="326" y="675"/>
                    <a:pt x="330" y="654"/>
                    <a:pt x="333" y="635"/>
                  </a:cubicBezTo>
                  <a:cubicBezTo>
                    <a:pt x="333" y="631"/>
                    <a:pt x="334" y="628"/>
                    <a:pt x="334" y="625"/>
                  </a:cubicBezTo>
                  <a:cubicBezTo>
                    <a:pt x="336" y="615"/>
                    <a:pt x="343" y="600"/>
                    <a:pt x="349" y="587"/>
                  </a:cubicBezTo>
                  <a:cubicBezTo>
                    <a:pt x="354" y="578"/>
                    <a:pt x="359" y="565"/>
                    <a:pt x="359" y="562"/>
                  </a:cubicBezTo>
                  <a:cubicBezTo>
                    <a:pt x="357" y="560"/>
                    <a:pt x="358" y="558"/>
                    <a:pt x="364" y="547"/>
                  </a:cubicBezTo>
                  <a:cubicBezTo>
                    <a:pt x="429" y="434"/>
                    <a:pt x="440" y="313"/>
                    <a:pt x="398" y="187"/>
                  </a:cubicBezTo>
                  <a:cubicBezTo>
                    <a:pt x="372" y="112"/>
                    <a:pt x="308" y="6"/>
                    <a:pt x="263" y="6"/>
                  </a:cubicBezTo>
                  <a:cubicBezTo>
                    <a:pt x="262" y="6"/>
                    <a:pt x="260" y="6"/>
                    <a:pt x="259" y="6"/>
                  </a:cubicBezTo>
                  <a:cubicBezTo>
                    <a:pt x="243" y="13"/>
                    <a:pt x="216" y="25"/>
                    <a:pt x="212" y="31"/>
                  </a:cubicBezTo>
                  <a:cubicBezTo>
                    <a:pt x="199" y="55"/>
                    <a:pt x="192" y="131"/>
                    <a:pt x="189" y="163"/>
                  </a:cubicBezTo>
                  <a:cubicBezTo>
                    <a:pt x="188" y="174"/>
                    <a:pt x="187" y="180"/>
                    <a:pt x="187" y="182"/>
                  </a:cubicBezTo>
                  <a:lnTo>
                    <a:pt x="186" y="183"/>
                  </a:lnTo>
                  <a:cubicBezTo>
                    <a:pt x="186" y="183"/>
                    <a:pt x="152" y="214"/>
                    <a:pt x="150" y="248"/>
                  </a:cubicBezTo>
                  <a:cubicBezTo>
                    <a:pt x="148" y="278"/>
                    <a:pt x="144" y="287"/>
                    <a:pt x="142" y="290"/>
                  </a:cubicBezTo>
                  <a:cubicBezTo>
                    <a:pt x="141" y="295"/>
                    <a:pt x="133" y="328"/>
                    <a:pt x="110" y="350"/>
                  </a:cubicBezTo>
                  <a:cubicBezTo>
                    <a:pt x="86" y="375"/>
                    <a:pt x="62" y="451"/>
                    <a:pt x="58" y="472"/>
                  </a:cubicBezTo>
                  <a:cubicBezTo>
                    <a:pt x="57" y="479"/>
                    <a:pt x="56" y="489"/>
                    <a:pt x="55" y="498"/>
                  </a:cubicBezTo>
                  <a:cubicBezTo>
                    <a:pt x="52" y="522"/>
                    <a:pt x="49" y="536"/>
                    <a:pt x="47" y="540"/>
                  </a:cubicBezTo>
                  <a:cubicBezTo>
                    <a:pt x="44" y="545"/>
                    <a:pt x="19" y="614"/>
                    <a:pt x="13" y="634"/>
                  </a:cubicBezTo>
                  <a:cubicBezTo>
                    <a:pt x="11" y="643"/>
                    <a:pt x="9" y="686"/>
                    <a:pt x="10" y="725"/>
                  </a:cubicBezTo>
                  <a:close/>
                  <a:moveTo>
                    <a:pt x="42" y="537"/>
                  </a:moveTo>
                  <a:cubicBezTo>
                    <a:pt x="44" y="534"/>
                    <a:pt x="47" y="514"/>
                    <a:pt x="49" y="497"/>
                  </a:cubicBezTo>
                  <a:cubicBezTo>
                    <a:pt x="50" y="488"/>
                    <a:pt x="52" y="478"/>
                    <a:pt x="53" y="471"/>
                  </a:cubicBezTo>
                  <a:cubicBezTo>
                    <a:pt x="57" y="450"/>
                    <a:pt x="81" y="372"/>
                    <a:pt x="106" y="346"/>
                  </a:cubicBezTo>
                  <a:cubicBezTo>
                    <a:pt x="129" y="323"/>
                    <a:pt x="137" y="288"/>
                    <a:pt x="137" y="288"/>
                  </a:cubicBezTo>
                  <a:lnTo>
                    <a:pt x="137" y="287"/>
                  </a:lnTo>
                  <a:cubicBezTo>
                    <a:pt x="138" y="286"/>
                    <a:pt x="142" y="280"/>
                    <a:pt x="144" y="248"/>
                  </a:cubicBezTo>
                  <a:cubicBezTo>
                    <a:pt x="146" y="214"/>
                    <a:pt x="176" y="184"/>
                    <a:pt x="182" y="179"/>
                  </a:cubicBezTo>
                  <a:cubicBezTo>
                    <a:pt x="182" y="177"/>
                    <a:pt x="182" y="170"/>
                    <a:pt x="183" y="163"/>
                  </a:cubicBezTo>
                  <a:cubicBezTo>
                    <a:pt x="186" y="127"/>
                    <a:pt x="193" y="53"/>
                    <a:pt x="208" y="29"/>
                  </a:cubicBezTo>
                  <a:cubicBezTo>
                    <a:pt x="214" y="19"/>
                    <a:pt x="253" y="3"/>
                    <a:pt x="257" y="1"/>
                  </a:cubicBezTo>
                  <a:lnTo>
                    <a:pt x="257" y="1"/>
                  </a:lnTo>
                  <a:cubicBezTo>
                    <a:pt x="259" y="0"/>
                    <a:pt x="262" y="0"/>
                    <a:pt x="263" y="0"/>
                  </a:cubicBezTo>
                  <a:cubicBezTo>
                    <a:pt x="313" y="0"/>
                    <a:pt x="377" y="110"/>
                    <a:pt x="403" y="185"/>
                  </a:cubicBezTo>
                  <a:cubicBezTo>
                    <a:pt x="431" y="267"/>
                    <a:pt x="436" y="347"/>
                    <a:pt x="419" y="425"/>
                  </a:cubicBezTo>
                  <a:cubicBezTo>
                    <a:pt x="406" y="487"/>
                    <a:pt x="381" y="529"/>
                    <a:pt x="369" y="550"/>
                  </a:cubicBezTo>
                  <a:cubicBezTo>
                    <a:pt x="367" y="554"/>
                    <a:pt x="364" y="559"/>
                    <a:pt x="364" y="560"/>
                  </a:cubicBezTo>
                  <a:cubicBezTo>
                    <a:pt x="365" y="564"/>
                    <a:pt x="362" y="572"/>
                    <a:pt x="354" y="590"/>
                  </a:cubicBezTo>
                  <a:cubicBezTo>
                    <a:pt x="348" y="603"/>
                    <a:pt x="342" y="617"/>
                    <a:pt x="340" y="626"/>
                  </a:cubicBezTo>
                  <a:cubicBezTo>
                    <a:pt x="339" y="629"/>
                    <a:pt x="339" y="632"/>
                    <a:pt x="338" y="636"/>
                  </a:cubicBezTo>
                  <a:cubicBezTo>
                    <a:pt x="335" y="654"/>
                    <a:pt x="332" y="675"/>
                    <a:pt x="315" y="688"/>
                  </a:cubicBezTo>
                  <a:cubicBezTo>
                    <a:pt x="327" y="699"/>
                    <a:pt x="343" y="720"/>
                    <a:pt x="346" y="724"/>
                  </a:cubicBezTo>
                  <a:lnTo>
                    <a:pt x="376" y="735"/>
                  </a:lnTo>
                  <a:cubicBezTo>
                    <a:pt x="390" y="735"/>
                    <a:pt x="411" y="740"/>
                    <a:pt x="412" y="741"/>
                  </a:cubicBezTo>
                  <a:cubicBezTo>
                    <a:pt x="413" y="741"/>
                    <a:pt x="414" y="742"/>
                    <a:pt x="414" y="744"/>
                  </a:cubicBezTo>
                  <a:cubicBezTo>
                    <a:pt x="414" y="745"/>
                    <a:pt x="407" y="830"/>
                    <a:pt x="404" y="870"/>
                  </a:cubicBezTo>
                  <a:cubicBezTo>
                    <a:pt x="402" y="901"/>
                    <a:pt x="390" y="994"/>
                    <a:pt x="390" y="995"/>
                  </a:cubicBezTo>
                  <a:cubicBezTo>
                    <a:pt x="390" y="997"/>
                    <a:pt x="389" y="998"/>
                    <a:pt x="387" y="998"/>
                  </a:cubicBezTo>
                  <a:cubicBezTo>
                    <a:pt x="375" y="997"/>
                    <a:pt x="278" y="948"/>
                    <a:pt x="199" y="908"/>
                  </a:cubicBezTo>
                  <a:cubicBezTo>
                    <a:pt x="111" y="863"/>
                    <a:pt x="24" y="817"/>
                    <a:pt x="17" y="813"/>
                  </a:cubicBezTo>
                  <a:cubicBezTo>
                    <a:pt x="0" y="802"/>
                    <a:pt x="3" y="651"/>
                    <a:pt x="8" y="633"/>
                  </a:cubicBezTo>
                  <a:cubicBezTo>
                    <a:pt x="13" y="614"/>
                    <a:pt x="38" y="543"/>
                    <a:pt x="42" y="5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91" name="Freeform 96">
              <a:extLst>
                <a:ext uri="{FF2B5EF4-FFF2-40B4-BE49-F238E27FC236}">
                  <a16:creationId xmlns="" xmlns:a16="http://schemas.microsoft.com/office/drawing/2014/main" id="{A60619F6-DA83-4106-923E-35A7BBB17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3494" y="3577431"/>
              <a:ext cx="103187" cy="31750"/>
            </a:xfrm>
            <a:custGeom>
              <a:avLst/>
              <a:gdLst>
                <a:gd name="T0" fmla="*/ 94 w 285"/>
                <a:gd name="T1" fmla="*/ 14 h 86"/>
                <a:gd name="T2" fmla="*/ 135 w 285"/>
                <a:gd name="T3" fmla="*/ 26 h 86"/>
                <a:gd name="T4" fmla="*/ 182 w 285"/>
                <a:gd name="T5" fmla="*/ 34 h 86"/>
                <a:gd name="T6" fmla="*/ 221 w 285"/>
                <a:gd name="T7" fmla="*/ 38 h 86"/>
                <a:gd name="T8" fmla="*/ 269 w 285"/>
                <a:gd name="T9" fmla="*/ 39 h 86"/>
                <a:gd name="T10" fmla="*/ 279 w 285"/>
                <a:gd name="T11" fmla="*/ 61 h 86"/>
                <a:gd name="T12" fmla="*/ 246 w 285"/>
                <a:gd name="T13" fmla="*/ 68 h 86"/>
                <a:gd name="T14" fmla="*/ 96 w 285"/>
                <a:gd name="T15" fmla="*/ 77 h 86"/>
                <a:gd name="T16" fmla="*/ 10 w 285"/>
                <a:gd name="T17" fmla="*/ 70 h 86"/>
                <a:gd name="T18" fmla="*/ 58 w 285"/>
                <a:gd name="T19" fmla="*/ 0 h 86"/>
                <a:gd name="T20" fmla="*/ 94 w 285"/>
                <a:gd name="T21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86">
                  <a:moveTo>
                    <a:pt x="94" y="14"/>
                  </a:moveTo>
                  <a:cubicBezTo>
                    <a:pt x="94" y="14"/>
                    <a:pt x="128" y="19"/>
                    <a:pt x="135" y="26"/>
                  </a:cubicBezTo>
                  <a:cubicBezTo>
                    <a:pt x="135" y="26"/>
                    <a:pt x="179" y="32"/>
                    <a:pt x="182" y="34"/>
                  </a:cubicBezTo>
                  <a:cubicBezTo>
                    <a:pt x="191" y="32"/>
                    <a:pt x="221" y="38"/>
                    <a:pt x="221" y="38"/>
                  </a:cubicBezTo>
                  <a:cubicBezTo>
                    <a:pt x="221" y="38"/>
                    <a:pt x="254" y="31"/>
                    <a:pt x="269" y="39"/>
                  </a:cubicBezTo>
                  <a:cubicBezTo>
                    <a:pt x="272" y="40"/>
                    <a:pt x="284" y="51"/>
                    <a:pt x="279" y="61"/>
                  </a:cubicBezTo>
                  <a:cubicBezTo>
                    <a:pt x="275" y="72"/>
                    <a:pt x="257" y="67"/>
                    <a:pt x="246" y="68"/>
                  </a:cubicBezTo>
                  <a:cubicBezTo>
                    <a:pt x="235" y="68"/>
                    <a:pt x="124" y="85"/>
                    <a:pt x="96" y="77"/>
                  </a:cubicBezTo>
                  <a:lnTo>
                    <a:pt x="10" y="70"/>
                  </a:lnTo>
                  <a:cubicBezTo>
                    <a:pt x="0" y="58"/>
                    <a:pt x="58" y="0"/>
                    <a:pt x="58" y="0"/>
                  </a:cubicBezTo>
                  <a:cubicBezTo>
                    <a:pt x="58" y="0"/>
                    <a:pt x="86" y="9"/>
                    <a:pt x="94" y="1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92" name="Freeform 97">
              <a:extLst>
                <a:ext uri="{FF2B5EF4-FFF2-40B4-BE49-F238E27FC236}">
                  <a16:creationId xmlns="" xmlns:a16="http://schemas.microsoft.com/office/drawing/2014/main" id="{3AA40E5C-0F1D-40C2-8655-A48BC7A86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1906" y="3577431"/>
              <a:ext cx="104775" cy="31750"/>
            </a:xfrm>
            <a:custGeom>
              <a:avLst/>
              <a:gdLst>
                <a:gd name="T0" fmla="*/ 14 w 291"/>
                <a:gd name="T1" fmla="*/ 71 h 86"/>
                <a:gd name="T2" fmla="*/ 99 w 291"/>
                <a:gd name="T3" fmla="*/ 77 h 86"/>
                <a:gd name="T4" fmla="*/ 100 w 291"/>
                <a:gd name="T5" fmla="*/ 77 h 86"/>
                <a:gd name="T6" fmla="*/ 124 w 291"/>
                <a:gd name="T7" fmla="*/ 79 h 86"/>
                <a:gd name="T8" fmla="*/ 233 w 291"/>
                <a:gd name="T9" fmla="*/ 70 h 86"/>
                <a:gd name="T10" fmla="*/ 249 w 291"/>
                <a:gd name="T11" fmla="*/ 68 h 86"/>
                <a:gd name="T12" fmla="*/ 252 w 291"/>
                <a:gd name="T13" fmla="*/ 68 h 86"/>
                <a:gd name="T14" fmla="*/ 259 w 291"/>
                <a:gd name="T15" fmla="*/ 68 h 86"/>
                <a:gd name="T16" fmla="*/ 267 w 291"/>
                <a:gd name="T17" fmla="*/ 68 h 86"/>
                <a:gd name="T18" fmla="*/ 280 w 291"/>
                <a:gd name="T19" fmla="*/ 63 h 86"/>
                <a:gd name="T20" fmla="*/ 270 w 291"/>
                <a:gd name="T21" fmla="*/ 44 h 86"/>
                <a:gd name="T22" fmla="*/ 252 w 291"/>
                <a:gd name="T23" fmla="*/ 41 h 86"/>
                <a:gd name="T24" fmla="*/ 224 w 291"/>
                <a:gd name="T25" fmla="*/ 44 h 86"/>
                <a:gd name="T26" fmla="*/ 223 w 291"/>
                <a:gd name="T27" fmla="*/ 44 h 86"/>
                <a:gd name="T28" fmla="*/ 191 w 291"/>
                <a:gd name="T29" fmla="*/ 39 h 86"/>
                <a:gd name="T30" fmla="*/ 186 w 291"/>
                <a:gd name="T31" fmla="*/ 40 h 86"/>
                <a:gd name="T32" fmla="*/ 184 w 291"/>
                <a:gd name="T33" fmla="*/ 40 h 86"/>
                <a:gd name="T34" fmla="*/ 138 w 291"/>
                <a:gd name="T35" fmla="*/ 32 h 86"/>
                <a:gd name="T36" fmla="*/ 136 w 291"/>
                <a:gd name="T37" fmla="*/ 31 h 86"/>
                <a:gd name="T38" fmla="*/ 97 w 291"/>
                <a:gd name="T39" fmla="*/ 20 h 86"/>
                <a:gd name="T40" fmla="*/ 96 w 291"/>
                <a:gd name="T41" fmla="*/ 20 h 86"/>
                <a:gd name="T42" fmla="*/ 62 w 291"/>
                <a:gd name="T43" fmla="*/ 6 h 86"/>
                <a:gd name="T44" fmla="*/ 14 w 291"/>
                <a:gd name="T45" fmla="*/ 71 h 86"/>
                <a:gd name="T46" fmla="*/ 62 w 291"/>
                <a:gd name="T47" fmla="*/ 1 h 86"/>
                <a:gd name="T48" fmla="*/ 98 w 291"/>
                <a:gd name="T49" fmla="*/ 15 h 86"/>
                <a:gd name="T50" fmla="*/ 139 w 291"/>
                <a:gd name="T51" fmla="*/ 26 h 86"/>
                <a:gd name="T52" fmla="*/ 185 w 291"/>
                <a:gd name="T53" fmla="*/ 34 h 86"/>
                <a:gd name="T54" fmla="*/ 191 w 291"/>
                <a:gd name="T55" fmla="*/ 34 h 86"/>
                <a:gd name="T56" fmla="*/ 224 w 291"/>
                <a:gd name="T57" fmla="*/ 38 h 86"/>
                <a:gd name="T58" fmla="*/ 251 w 291"/>
                <a:gd name="T59" fmla="*/ 35 h 86"/>
                <a:gd name="T60" fmla="*/ 273 w 291"/>
                <a:gd name="T61" fmla="*/ 39 h 86"/>
                <a:gd name="T62" fmla="*/ 285 w 291"/>
                <a:gd name="T63" fmla="*/ 65 h 86"/>
                <a:gd name="T64" fmla="*/ 267 w 291"/>
                <a:gd name="T65" fmla="*/ 74 h 86"/>
                <a:gd name="T66" fmla="*/ 259 w 291"/>
                <a:gd name="T67" fmla="*/ 74 h 86"/>
                <a:gd name="T68" fmla="*/ 250 w 291"/>
                <a:gd name="T69" fmla="*/ 73 h 86"/>
                <a:gd name="T70" fmla="*/ 233 w 291"/>
                <a:gd name="T71" fmla="*/ 75 h 86"/>
                <a:gd name="T72" fmla="*/ 124 w 291"/>
                <a:gd name="T73" fmla="*/ 85 h 86"/>
                <a:gd name="T74" fmla="*/ 98 w 291"/>
                <a:gd name="T75" fmla="*/ 82 h 86"/>
                <a:gd name="T76" fmla="*/ 12 w 291"/>
                <a:gd name="T77" fmla="*/ 76 h 86"/>
                <a:gd name="T78" fmla="*/ 10 w 291"/>
                <a:gd name="T79" fmla="*/ 75 h 86"/>
                <a:gd name="T80" fmla="*/ 59 w 291"/>
                <a:gd name="T81" fmla="*/ 1 h 86"/>
                <a:gd name="T82" fmla="*/ 62 w 291"/>
                <a:gd name="T83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1" h="86">
                  <a:moveTo>
                    <a:pt x="14" y="71"/>
                  </a:moveTo>
                  <a:lnTo>
                    <a:pt x="99" y="77"/>
                  </a:lnTo>
                  <a:lnTo>
                    <a:pt x="100" y="77"/>
                  </a:lnTo>
                  <a:cubicBezTo>
                    <a:pt x="105" y="78"/>
                    <a:pt x="112" y="79"/>
                    <a:pt x="124" y="79"/>
                  </a:cubicBezTo>
                  <a:cubicBezTo>
                    <a:pt x="157" y="79"/>
                    <a:pt x="206" y="73"/>
                    <a:pt x="233" y="70"/>
                  </a:cubicBezTo>
                  <a:cubicBezTo>
                    <a:pt x="241" y="69"/>
                    <a:pt x="247" y="68"/>
                    <a:pt x="249" y="68"/>
                  </a:cubicBezTo>
                  <a:cubicBezTo>
                    <a:pt x="250" y="68"/>
                    <a:pt x="251" y="68"/>
                    <a:pt x="252" y="68"/>
                  </a:cubicBezTo>
                  <a:cubicBezTo>
                    <a:pt x="254" y="68"/>
                    <a:pt x="257" y="68"/>
                    <a:pt x="259" y="68"/>
                  </a:cubicBezTo>
                  <a:cubicBezTo>
                    <a:pt x="262" y="68"/>
                    <a:pt x="264" y="68"/>
                    <a:pt x="267" y="68"/>
                  </a:cubicBezTo>
                  <a:cubicBezTo>
                    <a:pt x="274" y="68"/>
                    <a:pt x="278" y="67"/>
                    <a:pt x="280" y="63"/>
                  </a:cubicBezTo>
                  <a:cubicBezTo>
                    <a:pt x="283" y="54"/>
                    <a:pt x="273" y="46"/>
                    <a:pt x="270" y="44"/>
                  </a:cubicBezTo>
                  <a:cubicBezTo>
                    <a:pt x="266" y="42"/>
                    <a:pt x="260" y="41"/>
                    <a:pt x="252" y="41"/>
                  </a:cubicBezTo>
                  <a:cubicBezTo>
                    <a:pt x="238" y="41"/>
                    <a:pt x="224" y="44"/>
                    <a:pt x="224" y="44"/>
                  </a:cubicBezTo>
                  <a:lnTo>
                    <a:pt x="223" y="44"/>
                  </a:lnTo>
                  <a:cubicBezTo>
                    <a:pt x="223" y="44"/>
                    <a:pt x="203" y="39"/>
                    <a:pt x="191" y="39"/>
                  </a:cubicBezTo>
                  <a:cubicBezTo>
                    <a:pt x="188" y="39"/>
                    <a:pt x="186" y="40"/>
                    <a:pt x="186" y="40"/>
                  </a:cubicBezTo>
                  <a:cubicBezTo>
                    <a:pt x="185" y="40"/>
                    <a:pt x="184" y="40"/>
                    <a:pt x="184" y="40"/>
                  </a:cubicBezTo>
                  <a:cubicBezTo>
                    <a:pt x="181" y="38"/>
                    <a:pt x="158" y="34"/>
                    <a:pt x="138" y="32"/>
                  </a:cubicBezTo>
                  <a:cubicBezTo>
                    <a:pt x="137" y="32"/>
                    <a:pt x="136" y="31"/>
                    <a:pt x="136" y="31"/>
                  </a:cubicBezTo>
                  <a:cubicBezTo>
                    <a:pt x="131" y="26"/>
                    <a:pt x="110" y="22"/>
                    <a:pt x="97" y="20"/>
                  </a:cubicBezTo>
                  <a:lnTo>
                    <a:pt x="96" y="20"/>
                  </a:lnTo>
                  <a:cubicBezTo>
                    <a:pt x="89" y="16"/>
                    <a:pt x="68" y="8"/>
                    <a:pt x="62" y="6"/>
                  </a:cubicBezTo>
                  <a:cubicBezTo>
                    <a:pt x="36" y="32"/>
                    <a:pt x="12" y="63"/>
                    <a:pt x="14" y="71"/>
                  </a:cubicBezTo>
                  <a:close/>
                  <a:moveTo>
                    <a:pt x="62" y="1"/>
                  </a:moveTo>
                  <a:cubicBezTo>
                    <a:pt x="63" y="1"/>
                    <a:pt x="89" y="10"/>
                    <a:pt x="98" y="15"/>
                  </a:cubicBezTo>
                  <a:cubicBezTo>
                    <a:pt x="104" y="15"/>
                    <a:pt x="131" y="20"/>
                    <a:pt x="139" y="26"/>
                  </a:cubicBezTo>
                  <a:cubicBezTo>
                    <a:pt x="152" y="28"/>
                    <a:pt x="178" y="31"/>
                    <a:pt x="185" y="34"/>
                  </a:cubicBezTo>
                  <a:cubicBezTo>
                    <a:pt x="187" y="34"/>
                    <a:pt x="189" y="34"/>
                    <a:pt x="191" y="34"/>
                  </a:cubicBezTo>
                  <a:cubicBezTo>
                    <a:pt x="203" y="34"/>
                    <a:pt x="220" y="37"/>
                    <a:pt x="224" y="38"/>
                  </a:cubicBezTo>
                  <a:cubicBezTo>
                    <a:pt x="226" y="37"/>
                    <a:pt x="239" y="35"/>
                    <a:pt x="251" y="35"/>
                  </a:cubicBezTo>
                  <a:cubicBezTo>
                    <a:pt x="261" y="35"/>
                    <a:pt x="268" y="36"/>
                    <a:pt x="273" y="39"/>
                  </a:cubicBezTo>
                  <a:cubicBezTo>
                    <a:pt x="279" y="42"/>
                    <a:pt x="290" y="53"/>
                    <a:pt x="285" y="65"/>
                  </a:cubicBezTo>
                  <a:cubicBezTo>
                    <a:pt x="282" y="73"/>
                    <a:pt x="274" y="74"/>
                    <a:pt x="267" y="74"/>
                  </a:cubicBezTo>
                  <a:cubicBezTo>
                    <a:pt x="264" y="74"/>
                    <a:pt x="262" y="74"/>
                    <a:pt x="259" y="74"/>
                  </a:cubicBezTo>
                  <a:cubicBezTo>
                    <a:pt x="255" y="73"/>
                    <a:pt x="252" y="73"/>
                    <a:pt x="250" y="73"/>
                  </a:cubicBezTo>
                  <a:cubicBezTo>
                    <a:pt x="248" y="73"/>
                    <a:pt x="242" y="74"/>
                    <a:pt x="233" y="75"/>
                  </a:cubicBezTo>
                  <a:cubicBezTo>
                    <a:pt x="206" y="79"/>
                    <a:pt x="157" y="85"/>
                    <a:pt x="124" y="85"/>
                  </a:cubicBezTo>
                  <a:cubicBezTo>
                    <a:pt x="112" y="85"/>
                    <a:pt x="104" y="84"/>
                    <a:pt x="98" y="82"/>
                  </a:cubicBezTo>
                  <a:lnTo>
                    <a:pt x="12" y="76"/>
                  </a:lnTo>
                  <a:cubicBezTo>
                    <a:pt x="12" y="76"/>
                    <a:pt x="11" y="76"/>
                    <a:pt x="10" y="75"/>
                  </a:cubicBezTo>
                  <a:cubicBezTo>
                    <a:pt x="0" y="62"/>
                    <a:pt x="45" y="15"/>
                    <a:pt x="59" y="1"/>
                  </a:cubicBezTo>
                  <a:cubicBezTo>
                    <a:pt x="60" y="0"/>
                    <a:pt x="61" y="0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93" name="Freeform 98">
              <a:extLst>
                <a:ext uri="{FF2B5EF4-FFF2-40B4-BE49-F238E27FC236}">
                  <a16:creationId xmlns="" xmlns:a16="http://schemas.microsoft.com/office/drawing/2014/main" id="{5B39CB08-4478-49D9-A324-418CE30BA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6356" y="3596481"/>
              <a:ext cx="68263" cy="22225"/>
            </a:xfrm>
            <a:custGeom>
              <a:avLst/>
              <a:gdLst>
                <a:gd name="T0" fmla="*/ 68 w 188"/>
                <a:gd name="T1" fmla="*/ 16 h 61"/>
                <a:gd name="T2" fmla="*/ 126 w 188"/>
                <a:gd name="T3" fmla="*/ 10 h 61"/>
                <a:gd name="T4" fmla="*/ 183 w 188"/>
                <a:gd name="T5" fmla="*/ 20 h 61"/>
                <a:gd name="T6" fmla="*/ 177 w 188"/>
                <a:gd name="T7" fmla="*/ 43 h 61"/>
                <a:gd name="T8" fmla="*/ 140 w 188"/>
                <a:gd name="T9" fmla="*/ 45 h 61"/>
                <a:gd name="T10" fmla="*/ 29 w 188"/>
                <a:gd name="T11" fmla="*/ 60 h 61"/>
                <a:gd name="T12" fmla="*/ 0 w 188"/>
                <a:gd name="T13" fmla="*/ 56 h 61"/>
                <a:gd name="T14" fmla="*/ 11 w 188"/>
                <a:gd name="T15" fmla="*/ 15 h 61"/>
                <a:gd name="T16" fmla="*/ 68 w 188"/>
                <a:gd name="T17" fmla="*/ 1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61">
                  <a:moveTo>
                    <a:pt x="68" y="16"/>
                  </a:moveTo>
                  <a:cubicBezTo>
                    <a:pt x="80" y="9"/>
                    <a:pt x="126" y="10"/>
                    <a:pt x="126" y="10"/>
                  </a:cubicBezTo>
                  <a:cubicBezTo>
                    <a:pt x="162" y="0"/>
                    <a:pt x="179" y="13"/>
                    <a:pt x="183" y="20"/>
                  </a:cubicBezTo>
                  <a:cubicBezTo>
                    <a:pt x="187" y="28"/>
                    <a:pt x="182" y="43"/>
                    <a:pt x="177" y="43"/>
                  </a:cubicBezTo>
                  <a:cubicBezTo>
                    <a:pt x="172" y="43"/>
                    <a:pt x="140" y="45"/>
                    <a:pt x="140" y="45"/>
                  </a:cubicBezTo>
                  <a:cubicBezTo>
                    <a:pt x="140" y="45"/>
                    <a:pt x="32" y="60"/>
                    <a:pt x="29" y="60"/>
                  </a:cubicBezTo>
                  <a:cubicBezTo>
                    <a:pt x="25" y="60"/>
                    <a:pt x="0" y="56"/>
                    <a:pt x="0" y="56"/>
                  </a:cubicBezTo>
                  <a:lnTo>
                    <a:pt x="11" y="15"/>
                  </a:lnTo>
                  <a:cubicBezTo>
                    <a:pt x="23" y="9"/>
                    <a:pt x="61" y="20"/>
                    <a:pt x="68" y="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94" name="Freeform 99">
              <a:extLst>
                <a:ext uri="{FF2B5EF4-FFF2-40B4-BE49-F238E27FC236}">
                  <a16:creationId xmlns="" xmlns:a16="http://schemas.microsoft.com/office/drawing/2014/main" id="{E385B598-EF89-4F8C-9AB5-8382C13B1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4769" y="3598068"/>
              <a:ext cx="69850" cy="22225"/>
            </a:xfrm>
            <a:custGeom>
              <a:avLst/>
              <a:gdLst>
                <a:gd name="T0" fmla="*/ 31 w 193"/>
                <a:gd name="T1" fmla="*/ 53 h 60"/>
                <a:gd name="T2" fmla="*/ 141 w 193"/>
                <a:gd name="T3" fmla="*/ 38 h 60"/>
                <a:gd name="T4" fmla="*/ 179 w 193"/>
                <a:gd name="T5" fmla="*/ 36 h 60"/>
                <a:gd name="T6" fmla="*/ 182 w 193"/>
                <a:gd name="T7" fmla="*/ 32 h 60"/>
                <a:gd name="T8" fmla="*/ 183 w 193"/>
                <a:gd name="T9" fmla="*/ 18 h 60"/>
                <a:gd name="T10" fmla="*/ 153 w 193"/>
                <a:gd name="T11" fmla="*/ 5 h 60"/>
                <a:gd name="T12" fmla="*/ 128 w 193"/>
                <a:gd name="T13" fmla="*/ 9 h 60"/>
                <a:gd name="T14" fmla="*/ 128 w 193"/>
                <a:gd name="T15" fmla="*/ 9 h 60"/>
                <a:gd name="T16" fmla="*/ 122 w 193"/>
                <a:gd name="T17" fmla="*/ 9 h 60"/>
                <a:gd name="T18" fmla="*/ 71 w 193"/>
                <a:gd name="T19" fmla="*/ 15 h 60"/>
                <a:gd name="T20" fmla="*/ 65 w 193"/>
                <a:gd name="T21" fmla="*/ 16 h 60"/>
                <a:gd name="T22" fmla="*/ 47 w 193"/>
                <a:gd name="T23" fmla="*/ 14 h 60"/>
                <a:gd name="T24" fmla="*/ 24 w 193"/>
                <a:gd name="T25" fmla="*/ 12 h 60"/>
                <a:gd name="T26" fmla="*/ 15 w 193"/>
                <a:gd name="T27" fmla="*/ 13 h 60"/>
                <a:gd name="T28" fmla="*/ 6 w 193"/>
                <a:gd name="T29" fmla="*/ 50 h 60"/>
                <a:gd name="T30" fmla="*/ 31 w 193"/>
                <a:gd name="T31" fmla="*/ 53 h 60"/>
                <a:gd name="T32" fmla="*/ 10 w 193"/>
                <a:gd name="T33" fmla="*/ 11 h 60"/>
                <a:gd name="T34" fmla="*/ 12 w 193"/>
                <a:gd name="T35" fmla="*/ 9 h 60"/>
                <a:gd name="T36" fmla="*/ 24 w 193"/>
                <a:gd name="T37" fmla="*/ 6 h 60"/>
                <a:gd name="T38" fmla="*/ 48 w 193"/>
                <a:gd name="T39" fmla="*/ 9 h 60"/>
                <a:gd name="T40" fmla="*/ 65 w 193"/>
                <a:gd name="T41" fmla="*/ 11 h 60"/>
                <a:gd name="T42" fmla="*/ 68 w 193"/>
                <a:gd name="T43" fmla="*/ 10 h 60"/>
                <a:gd name="T44" fmla="*/ 122 w 193"/>
                <a:gd name="T45" fmla="*/ 3 h 60"/>
                <a:gd name="T46" fmla="*/ 128 w 193"/>
                <a:gd name="T47" fmla="*/ 3 h 60"/>
                <a:gd name="T48" fmla="*/ 153 w 193"/>
                <a:gd name="T49" fmla="*/ 0 h 60"/>
                <a:gd name="T50" fmla="*/ 188 w 193"/>
                <a:gd name="T51" fmla="*/ 16 h 60"/>
                <a:gd name="T52" fmla="*/ 186 w 193"/>
                <a:gd name="T53" fmla="*/ 37 h 60"/>
                <a:gd name="T54" fmla="*/ 179 w 193"/>
                <a:gd name="T55" fmla="*/ 41 h 60"/>
                <a:gd name="T56" fmla="*/ 142 w 193"/>
                <a:gd name="T57" fmla="*/ 43 h 60"/>
                <a:gd name="T58" fmla="*/ 31 w 193"/>
                <a:gd name="T59" fmla="*/ 59 h 60"/>
                <a:gd name="T60" fmla="*/ 2 w 193"/>
                <a:gd name="T61" fmla="*/ 55 h 60"/>
                <a:gd name="T62" fmla="*/ 0 w 193"/>
                <a:gd name="T63" fmla="*/ 53 h 60"/>
                <a:gd name="T64" fmla="*/ 0 w 193"/>
                <a:gd name="T65" fmla="*/ 51 h 60"/>
                <a:gd name="T66" fmla="*/ 10 w 193"/>
                <a:gd name="T67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3" h="60">
                  <a:moveTo>
                    <a:pt x="31" y="53"/>
                  </a:moveTo>
                  <a:cubicBezTo>
                    <a:pt x="34" y="53"/>
                    <a:pt x="99" y="44"/>
                    <a:pt x="141" y="38"/>
                  </a:cubicBezTo>
                  <a:cubicBezTo>
                    <a:pt x="143" y="38"/>
                    <a:pt x="174" y="36"/>
                    <a:pt x="179" y="36"/>
                  </a:cubicBezTo>
                  <a:cubicBezTo>
                    <a:pt x="180" y="36"/>
                    <a:pt x="181" y="35"/>
                    <a:pt x="182" y="32"/>
                  </a:cubicBezTo>
                  <a:cubicBezTo>
                    <a:pt x="184" y="28"/>
                    <a:pt x="185" y="21"/>
                    <a:pt x="183" y="18"/>
                  </a:cubicBezTo>
                  <a:cubicBezTo>
                    <a:pt x="180" y="12"/>
                    <a:pt x="170" y="5"/>
                    <a:pt x="153" y="5"/>
                  </a:cubicBezTo>
                  <a:cubicBezTo>
                    <a:pt x="146" y="5"/>
                    <a:pt x="137" y="6"/>
                    <a:pt x="128" y="9"/>
                  </a:cubicBezTo>
                  <a:lnTo>
                    <a:pt x="128" y="9"/>
                  </a:lnTo>
                  <a:cubicBezTo>
                    <a:pt x="128" y="9"/>
                    <a:pt x="125" y="9"/>
                    <a:pt x="122" y="9"/>
                  </a:cubicBezTo>
                  <a:cubicBezTo>
                    <a:pt x="96" y="9"/>
                    <a:pt x="78" y="11"/>
                    <a:pt x="71" y="15"/>
                  </a:cubicBezTo>
                  <a:cubicBezTo>
                    <a:pt x="70" y="16"/>
                    <a:pt x="68" y="16"/>
                    <a:pt x="65" y="16"/>
                  </a:cubicBezTo>
                  <a:cubicBezTo>
                    <a:pt x="60" y="16"/>
                    <a:pt x="54" y="15"/>
                    <a:pt x="47" y="14"/>
                  </a:cubicBezTo>
                  <a:cubicBezTo>
                    <a:pt x="39" y="13"/>
                    <a:pt x="31" y="12"/>
                    <a:pt x="24" y="12"/>
                  </a:cubicBezTo>
                  <a:cubicBezTo>
                    <a:pt x="21" y="12"/>
                    <a:pt x="18" y="13"/>
                    <a:pt x="15" y="13"/>
                  </a:cubicBezTo>
                  <a:lnTo>
                    <a:pt x="6" y="50"/>
                  </a:lnTo>
                  <a:cubicBezTo>
                    <a:pt x="16" y="51"/>
                    <a:pt x="29" y="53"/>
                    <a:pt x="31" y="53"/>
                  </a:cubicBezTo>
                  <a:close/>
                  <a:moveTo>
                    <a:pt x="10" y="11"/>
                  </a:moveTo>
                  <a:cubicBezTo>
                    <a:pt x="11" y="10"/>
                    <a:pt x="11" y="9"/>
                    <a:pt x="12" y="9"/>
                  </a:cubicBezTo>
                  <a:cubicBezTo>
                    <a:pt x="15" y="7"/>
                    <a:pt x="19" y="6"/>
                    <a:pt x="24" y="6"/>
                  </a:cubicBezTo>
                  <a:cubicBezTo>
                    <a:pt x="31" y="6"/>
                    <a:pt x="40" y="8"/>
                    <a:pt x="48" y="9"/>
                  </a:cubicBezTo>
                  <a:cubicBezTo>
                    <a:pt x="55" y="10"/>
                    <a:pt x="60" y="11"/>
                    <a:pt x="65" y="11"/>
                  </a:cubicBezTo>
                  <a:cubicBezTo>
                    <a:pt x="67" y="11"/>
                    <a:pt x="68" y="10"/>
                    <a:pt x="68" y="10"/>
                  </a:cubicBezTo>
                  <a:cubicBezTo>
                    <a:pt x="78" y="4"/>
                    <a:pt x="106" y="3"/>
                    <a:pt x="122" y="3"/>
                  </a:cubicBezTo>
                  <a:cubicBezTo>
                    <a:pt x="125" y="3"/>
                    <a:pt x="127" y="3"/>
                    <a:pt x="128" y="3"/>
                  </a:cubicBezTo>
                  <a:cubicBezTo>
                    <a:pt x="136" y="1"/>
                    <a:pt x="145" y="0"/>
                    <a:pt x="153" y="0"/>
                  </a:cubicBezTo>
                  <a:cubicBezTo>
                    <a:pt x="172" y="0"/>
                    <a:pt x="184" y="8"/>
                    <a:pt x="188" y="16"/>
                  </a:cubicBezTo>
                  <a:cubicBezTo>
                    <a:pt x="192" y="21"/>
                    <a:pt x="190" y="31"/>
                    <a:pt x="186" y="37"/>
                  </a:cubicBezTo>
                  <a:cubicBezTo>
                    <a:pt x="184" y="40"/>
                    <a:pt x="182" y="41"/>
                    <a:pt x="179" y="41"/>
                  </a:cubicBezTo>
                  <a:cubicBezTo>
                    <a:pt x="174" y="41"/>
                    <a:pt x="142" y="43"/>
                    <a:pt x="142" y="43"/>
                  </a:cubicBezTo>
                  <a:cubicBezTo>
                    <a:pt x="124" y="46"/>
                    <a:pt x="34" y="59"/>
                    <a:pt x="31" y="59"/>
                  </a:cubicBezTo>
                  <a:cubicBezTo>
                    <a:pt x="27" y="59"/>
                    <a:pt x="5" y="55"/>
                    <a:pt x="2" y="55"/>
                  </a:cubicBezTo>
                  <a:cubicBezTo>
                    <a:pt x="1" y="55"/>
                    <a:pt x="1" y="54"/>
                    <a:pt x="0" y="53"/>
                  </a:cubicBezTo>
                  <a:cubicBezTo>
                    <a:pt x="0" y="53"/>
                    <a:pt x="0" y="52"/>
                    <a:pt x="0" y="51"/>
                  </a:cubicBezTo>
                  <a:lnTo>
                    <a:pt x="10" y="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95" name="Freeform 100">
              <a:extLst>
                <a:ext uri="{FF2B5EF4-FFF2-40B4-BE49-F238E27FC236}">
                  <a16:creationId xmlns="" xmlns:a16="http://schemas.microsoft.com/office/drawing/2014/main" id="{4D36B114-B2CE-42FE-A256-2E07F0796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6356" y="3612356"/>
              <a:ext cx="53975" cy="19050"/>
            </a:xfrm>
            <a:custGeom>
              <a:avLst/>
              <a:gdLst>
                <a:gd name="T0" fmla="*/ 59 w 149"/>
                <a:gd name="T1" fmla="*/ 12 h 53"/>
                <a:gd name="T2" fmla="*/ 92 w 149"/>
                <a:gd name="T3" fmla="*/ 7 h 53"/>
                <a:gd name="T4" fmla="*/ 130 w 149"/>
                <a:gd name="T5" fmla="*/ 0 h 53"/>
                <a:gd name="T6" fmla="*/ 127 w 149"/>
                <a:gd name="T7" fmla="*/ 29 h 53"/>
                <a:gd name="T8" fmla="*/ 89 w 149"/>
                <a:gd name="T9" fmla="*/ 41 h 53"/>
                <a:gd name="T10" fmla="*/ 71 w 149"/>
                <a:gd name="T11" fmla="*/ 49 h 53"/>
                <a:gd name="T12" fmla="*/ 39 w 149"/>
                <a:gd name="T13" fmla="*/ 51 h 53"/>
                <a:gd name="T14" fmla="*/ 0 w 149"/>
                <a:gd name="T15" fmla="*/ 51 h 53"/>
                <a:gd name="T16" fmla="*/ 12 w 149"/>
                <a:gd name="T17" fmla="*/ 10 h 53"/>
                <a:gd name="T18" fmla="*/ 59 w 149"/>
                <a:gd name="T19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3">
                  <a:moveTo>
                    <a:pt x="59" y="12"/>
                  </a:moveTo>
                  <a:cubicBezTo>
                    <a:pt x="69" y="5"/>
                    <a:pt x="92" y="7"/>
                    <a:pt x="92" y="7"/>
                  </a:cubicBezTo>
                  <a:cubicBezTo>
                    <a:pt x="101" y="0"/>
                    <a:pt x="130" y="0"/>
                    <a:pt x="130" y="0"/>
                  </a:cubicBezTo>
                  <a:cubicBezTo>
                    <a:pt x="148" y="3"/>
                    <a:pt x="136" y="27"/>
                    <a:pt x="127" y="29"/>
                  </a:cubicBezTo>
                  <a:cubicBezTo>
                    <a:pt x="118" y="30"/>
                    <a:pt x="89" y="41"/>
                    <a:pt x="89" y="41"/>
                  </a:cubicBezTo>
                  <a:cubicBezTo>
                    <a:pt x="89" y="41"/>
                    <a:pt x="80" y="46"/>
                    <a:pt x="71" y="49"/>
                  </a:cubicBezTo>
                  <a:cubicBezTo>
                    <a:pt x="62" y="51"/>
                    <a:pt x="47" y="52"/>
                    <a:pt x="39" y="51"/>
                  </a:cubicBezTo>
                  <a:cubicBezTo>
                    <a:pt x="32" y="51"/>
                    <a:pt x="0" y="51"/>
                    <a:pt x="0" y="51"/>
                  </a:cubicBezTo>
                  <a:lnTo>
                    <a:pt x="12" y="10"/>
                  </a:lnTo>
                  <a:cubicBezTo>
                    <a:pt x="21" y="5"/>
                    <a:pt x="59" y="12"/>
                    <a:pt x="59" y="1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96" name="Freeform 101">
              <a:extLst>
                <a:ext uri="{FF2B5EF4-FFF2-40B4-BE49-F238E27FC236}">
                  <a16:creationId xmlns="" xmlns:a16="http://schemas.microsoft.com/office/drawing/2014/main" id="{95257EF5-2C42-4585-97BA-4A60D38FC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4769" y="3610768"/>
              <a:ext cx="52387" cy="20638"/>
            </a:xfrm>
            <a:custGeom>
              <a:avLst/>
              <a:gdLst>
                <a:gd name="T0" fmla="*/ 29 w 147"/>
                <a:gd name="T1" fmla="*/ 50 h 57"/>
                <a:gd name="T2" fmla="*/ 43 w 147"/>
                <a:gd name="T3" fmla="*/ 50 h 57"/>
                <a:gd name="T4" fmla="*/ 48 w 147"/>
                <a:gd name="T5" fmla="*/ 50 h 57"/>
                <a:gd name="T6" fmla="*/ 73 w 147"/>
                <a:gd name="T7" fmla="*/ 47 h 57"/>
                <a:gd name="T8" fmla="*/ 91 w 147"/>
                <a:gd name="T9" fmla="*/ 40 h 57"/>
                <a:gd name="T10" fmla="*/ 91 w 147"/>
                <a:gd name="T11" fmla="*/ 40 h 57"/>
                <a:gd name="T12" fmla="*/ 130 w 147"/>
                <a:gd name="T13" fmla="*/ 28 h 57"/>
                <a:gd name="T14" fmla="*/ 140 w 147"/>
                <a:gd name="T15" fmla="*/ 12 h 57"/>
                <a:gd name="T16" fmla="*/ 134 w 147"/>
                <a:gd name="T17" fmla="*/ 5 h 57"/>
                <a:gd name="T18" fmla="*/ 97 w 147"/>
                <a:gd name="T19" fmla="*/ 12 h 57"/>
                <a:gd name="T20" fmla="*/ 95 w 147"/>
                <a:gd name="T21" fmla="*/ 12 h 57"/>
                <a:gd name="T22" fmla="*/ 87 w 147"/>
                <a:gd name="T23" fmla="*/ 12 h 57"/>
                <a:gd name="T24" fmla="*/ 64 w 147"/>
                <a:gd name="T25" fmla="*/ 16 h 57"/>
                <a:gd name="T26" fmla="*/ 62 w 147"/>
                <a:gd name="T27" fmla="*/ 17 h 57"/>
                <a:gd name="T28" fmla="*/ 27 w 147"/>
                <a:gd name="T29" fmla="*/ 13 h 57"/>
                <a:gd name="T30" fmla="*/ 17 w 147"/>
                <a:gd name="T31" fmla="*/ 14 h 57"/>
                <a:gd name="T32" fmla="*/ 7 w 147"/>
                <a:gd name="T33" fmla="*/ 50 h 57"/>
                <a:gd name="T34" fmla="*/ 29 w 147"/>
                <a:gd name="T35" fmla="*/ 50 h 57"/>
                <a:gd name="T36" fmla="*/ 11 w 147"/>
                <a:gd name="T37" fmla="*/ 12 h 57"/>
                <a:gd name="T38" fmla="*/ 13 w 147"/>
                <a:gd name="T39" fmla="*/ 10 h 57"/>
                <a:gd name="T40" fmla="*/ 27 w 147"/>
                <a:gd name="T41" fmla="*/ 8 h 57"/>
                <a:gd name="T42" fmla="*/ 62 w 147"/>
                <a:gd name="T43" fmla="*/ 11 h 57"/>
                <a:gd name="T44" fmla="*/ 87 w 147"/>
                <a:gd name="T45" fmla="*/ 6 h 57"/>
                <a:gd name="T46" fmla="*/ 94 w 147"/>
                <a:gd name="T47" fmla="*/ 7 h 57"/>
                <a:gd name="T48" fmla="*/ 134 w 147"/>
                <a:gd name="T49" fmla="*/ 0 h 57"/>
                <a:gd name="T50" fmla="*/ 134 w 147"/>
                <a:gd name="T51" fmla="*/ 0 h 57"/>
                <a:gd name="T52" fmla="*/ 146 w 147"/>
                <a:gd name="T53" fmla="*/ 12 h 57"/>
                <a:gd name="T54" fmla="*/ 131 w 147"/>
                <a:gd name="T55" fmla="*/ 34 h 57"/>
                <a:gd name="T56" fmla="*/ 93 w 147"/>
                <a:gd name="T57" fmla="*/ 45 h 57"/>
                <a:gd name="T58" fmla="*/ 75 w 147"/>
                <a:gd name="T59" fmla="*/ 53 h 57"/>
                <a:gd name="T60" fmla="*/ 48 w 147"/>
                <a:gd name="T61" fmla="*/ 56 h 57"/>
                <a:gd name="T62" fmla="*/ 42 w 147"/>
                <a:gd name="T63" fmla="*/ 56 h 57"/>
                <a:gd name="T64" fmla="*/ 29 w 147"/>
                <a:gd name="T65" fmla="*/ 55 h 57"/>
                <a:gd name="T66" fmla="*/ 3 w 147"/>
                <a:gd name="T67" fmla="*/ 56 h 57"/>
                <a:gd name="T68" fmla="*/ 1 w 147"/>
                <a:gd name="T69" fmla="*/ 55 h 57"/>
                <a:gd name="T70" fmla="*/ 0 w 147"/>
                <a:gd name="T71" fmla="*/ 52 h 57"/>
                <a:gd name="T72" fmla="*/ 11 w 147"/>
                <a:gd name="T73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7" h="57">
                  <a:moveTo>
                    <a:pt x="29" y="50"/>
                  </a:moveTo>
                  <a:cubicBezTo>
                    <a:pt x="36" y="50"/>
                    <a:pt x="40" y="50"/>
                    <a:pt x="43" y="50"/>
                  </a:cubicBezTo>
                  <a:cubicBezTo>
                    <a:pt x="44" y="50"/>
                    <a:pt x="47" y="50"/>
                    <a:pt x="48" y="50"/>
                  </a:cubicBezTo>
                  <a:cubicBezTo>
                    <a:pt x="55" y="50"/>
                    <a:pt x="66" y="50"/>
                    <a:pt x="73" y="47"/>
                  </a:cubicBezTo>
                  <a:cubicBezTo>
                    <a:pt x="82" y="45"/>
                    <a:pt x="91" y="40"/>
                    <a:pt x="91" y="40"/>
                  </a:cubicBezTo>
                  <a:lnTo>
                    <a:pt x="91" y="40"/>
                  </a:lnTo>
                  <a:cubicBezTo>
                    <a:pt x="92" y="39"/>
                    <a:pt x="121" y="29"/>
                    <a:pt x="130" y="28"/>
                  </a:cubicBezTo>
                  <a:cubicBezTo>
                    <a:pt x="134" y="27"/>
                    <a:pt x="140" y="18"/>
                    <a:pt x="140" y="12"/>
                  </a:cubicBezTo>
                  <a:cubicBezTo>
                    <a:pt x="140" y="8"/>
                    <a:pt x="138" y="6"/>
                    <a:pt x="134" y="5"/>
                  </a:cubicBezTo>
                  <a:cubicBezTo>
                    <a:pt x="126" y="5"/>
                    <a:pt x="104" y="6"/>
                    <a:pt x="97" y="12"/>
                  </a:cubicBezTo>
                  <a:cubicBezTo>
                    <a:pt x="96" y="12"/>
                    <a:pt x="95" y="12"/>
                    <a:pt x="95" y="12"/>
                  </a:cubicBezTo>
                  <a:cubicBezTo>
                    <a:pt x="95" y="12"/>
                    <a:pt x="91" y="12"/>
                    <a:pt x="87" y="12"/>
                  </a:cubicBezTo>
                  <a:cubicBezTo>
                    <a:pt x="76" y="12"/>
                    <a:pt x="68" y="13"/>
                    <a:pt x="64" y="16"/>
                  </a:cubicBezTo>
                  <a:cubicBezTo>
                    <a:pt x="63" y="17"/>
                    <a:pt x="63" y="17"/>
                    <a:pt x="62" y="17"/>
                  </a:cubicBezTo>
                  <a:cubicBezTo>
                    <a:pt x="62" y="17"/>
                    <a:pt x="41" y="13"/>
                    <a:pt x="27" y="13"/>
                  </a:cubicBezTo>
                  <a:cubicBezTo>
                    <a:pt x="21" y="13"/>
                    <a:pt x="18" y="13"/>
                    <a:pt x="17" y="14"/>
                  </a:cubicBezTo>
                  <a:lnTo>
                    <a:pt x="7" y="50"/>
                  </a:lnTo>
                  <a:cubicBezTo>
                    <a:pt x="12" y="50"/>
                    <a:pt x="21" y="50"/>
                    <a:pt x="29" y="50"/>
                  </a:cubicBezTo>
                  <a:close/>
                  <a:moveTo>
                    <a:pt x="11" y="12"/>
                  </a:moveTo>
                  <a:cubicBezTo>
                    <a:pt x="12" y="11"/>
                    <a:pt x="12" y="10"/>
                    <a:pt x="13" y="10"/>
                  </a:cubicBezTo>
                  <a:cubicBezTo>
                    <a:pt x="16" y="8"/>
                    <a:pt x="20" y="8"/>
                    <a:pt x="27" y="8"/>
                  </a:cubicBezTo>
                  <a:cubicBezTo>
                    <a:pt x="40" y="8"/>
                    <a:pt x="57" y="11"/>
                    <a:pt x="62" y="11"/>
                  </a:cubicBezTo>
                  <a:cubicBezTo>
                    <a:pt x="68" y="7"/>
                    <a:pt x="79" y="6"/>
                    <a:pt x="87" y="6"/>
                  </a:cubicBezTo>
                  <a:cubicBezTo>
                    <a:pt x="90" y="6"/>
                    <a:pt x="93" y="7"/>
                    <a:pt x="94" y="7"/>
                  </a:cubicBezTo>
                  <a:cubicBezTo>
                    <a:pt x="105" y="0"/>
                    <a:pt x="133" y="0"/>
                    <a:pt x="134" y="0"/>
                  </a:cubicBezTo>
                  <a:lnTo>
                    <a:pt x="134" y="0"/>
                  </a:lnTo>
                  <a:cubicBezTo>
                    <a:pt x="141" y="1"/>
                    <a:pt x="146" y="5"/>
                    <a:pt x="146" y="12"/>
                  </a:cubicBezTo>
                  <a:cubicBezTo>
                    <a:pt x="146" y="21"/>
                    <a:pt x="138" y="33"/>
                    <a:pt x="131" y="34"/>
                  </a:cubicBezTo>
                  <a:cubicBezTo>
                    <a:pt x="122" y="35"/>
                    <a:pt x="96" y="44"/>
                    <a:pt x="93" y="45"/>
                  </a:cubicBezTo>
                  <a:cubicBezTo>
                    <a:pt x="92" y="46"/>
                    <a:pt x="83" y="50"/>
                    <a:pt x="75" y="53"/>
                  </a:cubicBezTo>
                  <a:cubicBezTo>
                    <a:pt x="67" y="55"/>
                    <a:pt x="56" y="56"/>
                    <a:pt x="48" y="56"/>
                  </a:cubicBezTo>
                  <a:cubicBezTo>
                    <a:pt x="46" y="56"/>
                    <a:pt x="44" y="56"/>
                    <a:pt x="42" y="56"/>
                  </a:cubicBezTo>
                  <a:cubicBezTo>
                    <a:pt x="40" y="56"/>
                    <a:pt x="35" y="55"/>
                    <a:pt x="29" y="55"/>
                  </a:cubicBezTo>
                  <a:cubicBezTo>
                    <a:pt x="17" y="55"/>
                    <a:pt x="3" y="56"/>
                    <a:pt x="3" y="56"/>
                  </a:cubicBezTo>
                  <a:cubicBezTo>
                    <a:pt x="2" y="56"/>
                    <a:pt x="1" y="55"/>
                    <a:pt x="1" y="55"/>
                  </a:cubicBezTo>
                  <a:cubicBezTo>
                    <a:pt x="0" y="54"/>
                    <a:pt x="0" y="53"/>
                    <a:pt x="0" y="52"/>
                  </a:cubicBezTo>
                  <a:lnTo>
                    <a:pt x="11" y="1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97" name="Freeform 102">
              <a:extLst>
                <a:ext uri="{FF2B5EF4-FFF2-40B4-BE49-F238E27FC236}">
                  <a16:creationId xmlns="" xmlns:a16="http://schemas.microsoft.com/office/drawing/2014/main" id="{9EB4C423-61DE-4EBF-ACF7-B479D6180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1744" y="3553618"/>
              <a:ext cx="100012" cy="88900"/>
            </a:xfrm>
            <a:custGeom>
              <a:avLst/>
              <a:gdLst>
                <a:gd name="T0" fmla="*/ 44 w 278"/>
                <a:gd name="T1" fmla="*/ 69 h 245"/>
                <a:gd name="T2" fmla="*/ 112 w 278"/>
                <a:gd name="T3" fmla="*/ 20 h 245"/>
                <a:gd name="T4" fmla="*/ 142 w 278"/>
                <a:gd name="T5" fmla="*/ 17 h 245"/>
                <a:gd name="T6" fmla="*/ 163 w 278"/>
                <a:gd name="T7" fmla="*/ 7 h 245"/>
                <a:gd name="T8" fmla="*/ 215 w 278"/>
                <a:gd name="T9" fmla="*/ 3 h 245"/>
                <a:gd name="T10" fmla="*/ 216 w 278"/>
                <a:gd name="T11" fmla="*/ 39 h 245"/>
                <a:gd name="T12" fmla="*/ 156 w 278"/>
                <a:gd name="T13" fmla="*/ 50 h 245"/>
                <a:gd name="T14" fmla="*/ 113 w 278"/>
                <a:gd name="T15" fmla="*/ 130 h 245"/>
                <a:gd name="T16" fmla="*/ 226 w 278"/>
                <a:gd name="T17" fmla="*/ 110 h 245"/>
                <a:gd name="T18" fmla="*/ 202 w 278"/>
                <a:gd name="T19" fmla="*/ 220 h 245"/>
                <a:gd name="T20" fmla="*/ 209 w 278"/>
                <a:gd name="T21" fmla="*/ 205 h 245"/>
                <a:gd name="T22" fmla="*/ 244 w 278"/>
                <a:gd name="T23" fmla="*/ 201 h 245"/>
                <a:gd name="T24" fmla="*/ 248 w 278"/>
                <a:gd name="T25" fmla="*/ 174 h 245"/>
                <a:gd name="T26" fmla="*/ 268 w 278"/>
                <a:gd name="T27" fmla="*/ 176 h 245"/>
                <a:gd name="T28" fmla="*/ 272 w 278"/>
                <a:gd name="T29" fmla="*/ 211 h 245"/>
                <a:gd name="T30" fmla="*/ 244 w 278"/>
                <a:gd name="T31" fmla="*/ 235 h 245"/>
                <a:gd name="T32" fmla="*/ 195 w 278"/>
                <a:gd name="T33" fmla="*/ 237 h 245"/>
                <a:gd name="T34" fmla="*/ 106 w 278"/>
                <a:gd name="T35" fmla="*/ 233 h 245"/>
                <a:gd name="T36" fmla="*/ 54 w 278"/>
                <a:gd name="T37" fmla="*/ 209 h 245"/>
                <a:gd name="T38" fmla="*/ 12 w 278"/>
                <a:gd name="T39" fmla="*/ 201 h 245"/>
                <a:gd name="T40" fmla="*/ 0 w 278"/>
                <a:gd name="T41" fmla="*/ 194 h 245"/>
                <a:gd name="T42" fmla="*/ 24 w 278"/>
                <a:gd name="T43" fmla="*/ 81 h 245"/>
                <a:gd name="T44" fmla="*/ 44 w 278"/>
                <a:gd name="T45" fmla="*/ 6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8" h="245">
                  <a:moveTo>
                    <a:pt x="44" y="69"/>
                  </a:moveTo>
                  <a:cubicBezTo>
                    <a:pt x="50" y="69"/>
                    <a:pt x="103" y="22"/>
                    <a:pt x="112" y="20"/>
                  </a:cubicBezTo>
                  <a:cubicBezTo>
                    <a:pt x="120" y="17"/>
                    <a:pt x="133" y="14"/>
                    <a:pt x="142" y="17"/>
                  </a:cubicBezTo>
                  <a:cubicBezTo>
                    <a:pt x="142" y="17"/>
                    <a:pt x="158" y="10"/>
                    <a:pt x="163" y="7"/>
                  </a:cubicBezTo>
                  <a:cubicBezTo>
                    <a:pt x="169" y="4"/>
                    <a:pt x="183" y="13"/>
                    <a:pt x="215" y="3"/>
                  </a:cubicBezTo>
                  <a:cubicBezTo>
                    <a:pt x="224" y="0"/>
                    <a:pt x="236" y="22"/>
                    <a:pt x="216" y="39"/>
                  </a:cubicBezTo>
                  <a:cubicBezTo>
                    <a:pt x="211" y="44"/>
                    <a:pt x="200" y="53"/>
                    <a:pt x="156" y="50"/>
                  </a:cubicBezTo>
                  <a:cubicBezTo>
                    <a:pt x="156" y="50"/>
                    <a:pt x="148" y="121"/>
                    <a:pt x="113" y="130"/>
                  </a:cubicBezTo>
                  <a:lnTo>
                    <a:pt x="226" y="110"/>
                  </a:lnTo>
                  <a:cubicBezTo>
                    <a:pt x="231" y="139"/>
                    <a:pt x="202" y="220"/>
                    <a:pt x="202" y="220"/>
                  </a:cubicBezTo>
                  <a:cubicBezTo>
                    <a:pt x="204" y="219"/>
                    <a:pt x="209" y="205"/>
                    <a:pt x="209" y="205"/>
                  </a:cubicBezTo>
                  <a:cubicBezTo>
                    <a:pt x="216" y="202"/>
                    <a:pt x="244" y="201"/>
                    <a:pt x="244" y="201"/>
                  </a:cubicBezTo>
                  <a:cubicBezTo>
                    <a:pt x="246" y="192"/>
                    <a:pt x="243" y="181"/>
                    <a:pt x="248" y="174"/>
                  </a:cubicBezTo>
                  <a:cubicBezTo>
                    <a:pt x="254" y="167"/>
                    <a:pt x="267" y="167"/>
                    <a:pt x="268" y="176"/>
                  </a:cubicBezTo>
                  <a:cubicBezTo>
                    <a:pt x="270" y="184"/>
                    <a:pt x="277" y="205"/>
                    <a:pt x="272" y="211"/>
                  </a:cubicBezTo>
                  <a:cubicBezTo>
                    <a:pt x="268" y="216"/>
                    <a:pt x="253" y="233"/>
                    <a:pt x="244" y="235"/>
                  </a:cubicBezTo>
                  <a:cubicBezTo>
                    <a:pt x="236" y="238"/>
                    <a:pt x="195" y="237"/>
                    <a:pt x="195" y="237"/>
                  </a:cubicBezTo>
                  <a:cubicBezTo>
                    <a:pt x="182" y="244"/>
                    <a:pt x="127" y="237"/>
                    <a:pt x="106" y="233"/>
                  </a:cubicBezTo>
                  <a:cubicBezTo>
                    <a:pt x="85" y="229"/>
                    <a:pt x="54" y="209"/>
                    <a:pt x="54" y="209"/>
                  </a:cubicBezTo>
                  <a:cubicBezTo>
                    <a:pt x="40" y="211"/>
                    <a:pt x="12" y="201"/>
                    <a:pt x="12" y="201"/>
                  </a:cubicBezTo>
                  <a:lnTo>
                    <a:pt x="0" y="194"/>
                  </a:lnTo>
                  <a:lnTo>
                    <a:pt x="24" y="81"/>
                  </a:lnTo>
                  <a:cubicBezTo>
                    <a:pt x="24" y="81"/>
                    <a:pt x="39" y="69"/>
                    <a:pt x="44" y="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98" name="Freeform 103">
              <a:extLst>
                <a:ext uri="{FF2B5EF4-FFF2-40B4-BE49-F238E27FC236}">
                  <a16:creationId xmlns="" xmlns:a16="http://schemas.microsoft.com/office/drawing/2014/main" id="{E6112033-90A9-4323-BC43-8B2D01C6A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1744" y="3553618"/>
              <a:ext cx="101600" cy="88900"/>
            </a:xfrm>
            <a:custGeom>
              <a:avLst/>
              <a:gdLst>
                <a:gd name="T0" fmla="*/ 24 w 282"/>
                <a:gd name="T1" fmla="*/ 79 h 245"/>
                <a:gd name="T2" fmla="*/ 79 w 282"/>
                <a:gd name="T3" fmla="*/ 43 h 245"/>
                <a:gd name="T4" fmla="*/ 145 w 282"/>
                <a:gd name="T5" fmla="*/ 15 h 245"/>
                <a:gd name="T6" fmla="*/ 175 w 282"/>
                <a:gd name="T7" fmla="*/ 5 h 245"/>
                <a:gd name="T8" fmla="*/ 230 w 282"/>
                <a:gd name="T9" fmla="*/ 8 h 245"/>
                <a:gd name="T10" fmla="*/ 162 w 282"/>
                <a:gd name="T11" fmla="*/ 54 h 245"/>
                <a:gd name="T12" fmla="*/ 113 w 282"/>
                <a:gd name="T13" fmla="*/ 131 h 245"/>
                <a:gd name="T14" fmla="*/ 156 w 282"/>
                <a:gd name="T15" fmla="*/ 51 h 245"/>
                <a:gd name="T16" fmla="*/ 217 w 282"/>
                <a:gd name="T17" fmla="*/ 38 h 245"/>
                <a:gd name="T18" fmla="*/ 218 w 282"/>
                <a:gd name="T19" fmla="*/ 6 h 245"/>
                <a:gd name="T20" fmla="*/ 167 w 282"/>
                <a:gd name="T21" fmla="*/ 10 h 245"/>
                <a:gd name="T22" fmla="*/ 144 w 282"/>
                <a:gd name="T23" fmla="*/ 21 h 245"/>
                <a:gd name="T24" fmla="*/ 83 w 282"/>
                <a:gd name="T25" fmla="*/ 48 h 245"/>
                <a:gd name="T26" fmla="*/ 29 w 282"/>
                <a:gd name="T27" fmla="*/ 83 h 245"/>
                <a:gd name="T28" fmla="*/ 16 w 282"/>
                <a:gd name="T29" fmla="*/ 199 h 245"/>
                <a:gd name="T30" fmla="*/ 59 w 282"/>
                <a:gd name="T31" fmla="*/ 208 h 245"/>
                <a:gd name="T32" fmla="*/ 197 w 282"/>
                <a:gd name="T33" fmla="*/ 235 h 245"/>
                <a:gd name="T34" fmla="*/ 246 w 282"/>
                <a:gd name="T35" fmla="*/ 234 h 245"/>
                <a:gd name="T36" fmla="*/ 270 w 282"/>
                <a:gd name="T37" fmla="*/ 186 h 245"/>
                <a:gd name="T38" fmla="*/ 265 w 282"/>
                <a:gd name="T39" fmla="*/ 173 h 245"/>
                <a:gd name="T40" fmla="*/ 250 w 282"/>
                <a:gd name="T41" fmla="*/ 193 h 245"/>
                <a:gd name="T42" fmla="*/ 247 w 282"/>
                <a:gd name="T43" fmla="*/ 205 h 245"/>
                <a:gd name="T44" fmla="*/ 207 w 282"/>
                <a:gd name="T45" fmla="*/ 224 h 245"/>
                <a:gd name="T46" fmla="*/ 203 w 282"/>
                <a:gd name="T47" fmla="*/ 221 h 245"/>
                <a:gd name="T48" fmla="*/ 228 w 282"/>
                <a:gd name="T49" fmla="*/ 108 h 245"/>
                <a:gd name="T50" fmla="*/ 215 w 282"/>
                <a:gd name="T51" fmla="*/ 202 h 245"/>
                <a:gd name="T52" fmla="*/ 245 w 282"/>
                <a:gd name="T53" fmla="*/ 193 h 245"/>
                <a:gd name="T54" fmla="*/ 266 w 282"/>
                <a:gd name="T55" fmla="*/ 168 h 245"/>
                <a:gd name="T56" fmla="*/ 275 w 282"/>
                <a:gd name="T57" fmla="*/ 185 h 245"/>
                <a:gd name="T58" fmla="*/ 248 w 282"/>
                <a:gd name="T59" fmla="*/ 239 h 245"/>
                <a:gd name="T60" fmla="*/ 176 w 282"/>
                <a:gd name="T61" fmla="*/ 244 h 245"/>
                <a:gd name="T62" fmla="*/ 56 w 282"/>
                <a:gd name="T63" fmla="*/ 213 h 245"/>
                <a:gd name="T64" fmla="*/ 14 w 282"/>
                <a:gd name="T65" fmla="*/ 204 h 245"/>
                <a:gd name="T66" fmla="*/ 0 w 282"/>
                <a:gd name="T67" fmla="*/ 19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2" h="245">
                  <a:moveTo>
                    <a:pt x="23" y="81"/>
                  </a:moveTo>
                  <a:cubicBezTo>
                    <a:pt x="24" y="80"/>
                    <a:pt x="24" y="80"/>
                    <a:pt x="24" y="79"/>
                  </a:cubicBezTo>
                  <a:cubicBezTo>
                    <a:pt x="27" y="78"/>
                    <a:pt x="41" y="68"/>
                    <a:pt x="47" y="68"/>
                  </a:cubicBezTo>
                  <a:cubicBezTo>
                    <a:pt x="50" y="67"/>
                    <a:pt x="67" y="53"/>
                    <a:pt x="79" y="43"/>
                  </a:cubicBezTo>
                  <a:cubicBezTo>
                    <a:pt x="98" y="28"/>
                    <a:pt x="109" y="19"/>
                    <a:pt x="114" y="18"/>
                  </a:cubicBezTo>
                  <a:cubicBezTo>
                    <a:pt x="120" y="16"/>
                    <a:pt x="134" y="12"/>
                    <a:pt x="145" y="15"/>
                  </a:cubicBezTo>
                  <a:cubicBezTo>
                    <a:pt x="148" y="13"/>
                    <a:pt x="160" y="8"/>
                    <a:pt x="165" y="5"/>
                  </a:cubicBezTo>
                  <a:cubicBezTo>
                    <a:pt x="167" y="4"/>
                    <a:pt x="171" y="4"/>
                    <a:pt x="175" y="5"/>
                  </a:cubicBezTo>
                  <a:cubicBezTo>
                    <a:pt x="183" y="6"/>
                    <a:pt x="196" y="7"/>
                    <a:pt x="217" y="1"/>
                  </a:cubicBezTo>
                  <a:cubicBezTo>
                    <a:pt x="221" y="0"/>
                    <a:pt x="226" y="2"/>
                    <a:pt x="230" y="8"/>
                  </a:cubicBezTo>
                  <a:cubicBezTo>
                    <a:pt x="235" y="17"/>
                    <a:pt x="234" y="31"/>
                    <a:pt x="221" y="42"/>
                  </a:cubicBezTo>
                  <a:cubicBezTo>
                    <a:pt x="216" y="47"/>
                    <a:pt x="205" y="57"/>
                    <a:pt x="162" y="54"/>
                  </a:cubicBezTo>
                  <a:cubicBezTo>
                    <a:pt x="160" y="67"/>
                    <a:pt x="149" y="125"/>
                    <a:pt x="117" y="133"/>
                  </a:cubicBezTo>
                  <a:cubicBezTo>
                    <a:pt x="115" y="134"/>
                    <a:pt x="114" y="133"/>
                    <a:pt x="113" y="131"/>
                  </a:cubicBezTo>
                  <a:cubicBezTo>
                    <a:pt x="113" y="130"/>
                    <a:pt x="114" y="128"/>
                    <a:pt x="115" y="128"/>
                  </a:cubicBezTo>
                  <a:cubicBezTo>
                    <a:pt x="148" y="120"/>
                    <a:pt x="156" y="52"/>
                    <a:pt x="156" y="51"/>
                  </a:cubicBezTo>
                  <a:cubicBezTo>
                    <a:pt x="157" y="49"/>
                    <a:pt x="158" y="48"/>
                    <a:pt x="159" y="48"/>
                  </a:cubicBezTo>
                  <a:cubicBezTo>
                    <a:pt x="202" y="51"/>
                    <a:pt x="213" y="42"/>
                    <a:pt x="217" y="38"/>
                  </a:cubicBezTo>
                  <a:cubicBezTo>
                    <a:pt x="228" y="29"/>
                    <a:pt x="228" y="18"/>
                    <a:pt x="225" y="11"/>
                  </a:cubicBezTo>
                  <a:cubicBezTo>
                    <a:pt x="223" y="8"/>
                    <a:pt x="220" y="6"/>
                    <a:pt x="218" y="6"/>
                  </a:cubicBezTo>
                  <a:cubicBezTo>
                    <a:pt x="197" y="13"/>
                    <a:pt x="183" y="12"/>
                    <a:pt x="174" y="11"/>
                  </a:cubicBezTo>
                  <a:cubicBezTo>
                    <a:pt x="171" y="10"/>
                    <a:pt x="168" y="10"/>
                    <a:pt x="167" y="10"/>
                  </a:cubicBezTo>
                  <a:cubicBezTo>
                    <a:pt x="162" y="13"/>
                    <a:pt x="147" y="20"/>
                    <a:pt x="146" y="20"/>
                  </a:cubicBezTo>
                  <a:cubicBezTo>
                    <a:pt x="146" y="21"/>
                    <a:pt x="145" y="21"/>
                    <a:pt x="144" y="21"/>
                  </a:cubicBezTo>
                  <a:cubicBezTo>
                    <a:pt x="135" y="18"/>
                    <a:pt x="122" y="21"/>
                    <a:pt x="115" y="23"/>
                  </a:cubicBezTo>
                  <a:cubicBezTo>
                    <a:pt x="112" y="24"/>
                    <a:pt x="96" y="37"/>
                    <a:pt x="83" y="48"/>
                  </a:cubicBezTo>
                  <a:cubicBezTo>
                    <a:pt x="58" y="67"/>
                    <a:pt x="51" y="73"/>
                    <a:pt x="47" y="73"/>
                  </a:cubicBezTo>
                  <a:cubicBezTo>
                    <a:pt x="44" y="73"/>
                    <a:pt x="35" y="79"/>
                    <a:pt x="29" y="83"/>
                  </a:cubicBezTo>
                  <a:lnTo>
                    <a:pt x="6" y="193"/>
                  </a:lnTo>
                  <a:lnTo>
                    <a:pt x="16" y="199"/>
                  </a:lnTo>
                  <a:cubicBezTo>
                    <a:pt x="19" y="200"/>
                    <a:pt x="44" y="209"/>
                    <a:pt x="57" y="207"/>
                  </a:cubicBezTo>
                  <a:cubicBezTo>
                    <a:pt x="58" y="207"/>
                    <a:pt x="58" y="207"/>
                    <a:pt x="59" y="208"/>
                  </a:cubicBezTo>
                  <a:cubicBezTo>
                    <a:pt x="59" y="208"/>
                    <a:pt x="89" y="227"/>
                    <a:pt x="109" y="231"/>
                  </a:cubicBezTo>
                  <a:cubicBezTo>
                    <a:pt x="133" y="236"/>
                    <a:pt x="185" y="242"/>
                    <a:pt x="197" y="235"/>
                  </a:cubicBezTo>
                  <a:lnTo>
                    <a:pt x="198" y="235"/>
                  </a:lnTo>
                  <a:cubicBezTo>
                    <a:pt x="210" y="235"/>
                    <a:pt x="240" y="236"/>
                    <a:pt x="246" y="234"/>
                  </a:cubicBezTo>
                  <a:cubicBezTo>
                    <a:pt x="254" y="231"/>
                    <a:pt x="268" y="216"/>
                    <a:pt x="273" y="210"/>
                  </a:cubicBezTo>
                  <a:cubicBezTo>
                    <a:pt x="275" y="207"/>
                    <a:pt x="272" y="193"/>
                    <a:pt x="270" y="186"/>
                  </a:cubicBezTo>
                  <a:cubicBezTo>
                    <a:pt x="269" y="182"/>
                    <a:pt x="268" y="179"/>
                    <a:pt x="268" y="177"/>
                  </a:cubicBezTo>
                  <a:cubicBezTo>
                    <a:pt x="268" y="175"/>
                    <a:pt x="266" y="174"/>
                    <a:pt x="265" y="173"/>
                  </a:cubicBezTo>
                  <a:cubicBezTo>
                    <a:pt x="261" y="173"/>
                    <a:pt x="256" y="174"/>
                    <a:pt x="254" y="177"/>
                  </a:cubicBezTo>
                  <a:cubicBezTo>
                    <a:pt x="250" y="181"/>
                    <a:pt x="250" y="187"/>
                    <a:pt x="250" y="193"/>
                  </a:cubicBezTo>
                  <a:cubicBezTo>
                    <a:pt x="250" y="196"/>
                    <a:pt x="250" y="199"/>
                    <a:pt x="250" y="202"/>
                  </a:cubicBezTo>
                  <a:cubicBezTo>
                    <a:pt x="250" y="203"/>
                    <a:pt x="249" y="204"/>
                    <a:pt x="247" y="205"/>
                  </a:cubicBezTo>
                  <a:cubicBezTo>
                    <a:pt x="240" y="205"/>
                    <a:pt x="221" y="206"/>
                    <a:pt x="215" y="208"/>
                  </a:cubicBezTo>
                  <a:cubicBezTo>
                    <a:pt x="211" y="217"/>
                    <a:pt x="209" y="223"/>
                    <a:pt x="207" y="224"/>
                  </a:cubicBezTo>
                  <a:cubicBezTo>
                    <a:pt x="206" y="224"/>
                    <a:pt x="205" y="224"/>
                    <a:pt x="204" y="224"/>
                  </a:cubicBezTo>
                  <a:cubicBezTo>
                    <a:pt x="203" y="223"/>
                    <a:pt x="202" y="222"/>
                    <a:pt x="203" y="221"/>
                  </a:cubicBezTo>
                  <a:cubicBezTo>
                    <a:pt x="203" y="220"/>
                    <a:pt x="231" y="139"/>
                    <a:pt x="225" y="111"/>
                  </a:cubicBezTo>
                  <a:cubicBezTo>
                    <a:pt x="225" y="110"/>
                    <a:pt x="226" y="108"/>
                    <a:pt x="228" y="108"/>
                  </a:cubicBezTo>
                  <a:cubicBezTo>
                    <a:pt x="229" y="108"/>
                    <a:pt x="231" y="109"/>
                    <a:pt x="231" y="110"/>
                  </a:cubicBezTo>
                  <a:cubicBezTo>
                    <a:pt x="235" y="131"/>
                    <a:pt x="222" y="176"/>
                    <a:pt x="215" y="202"/>
                  </a:cubicBezTo>
                  <a:cubicBezTo>
                    <a:pt x="222" y="200"/>
                    <a:pt x="238" y="199"/>
                    <a:pt x="245" y="199"/>
                  </a:cubicBezTo>
                  <a:cubicBezTo>
                    <a:pt x="245" y="197"/>
                    <a:pt x="245" y="195"/>
                    <a:pt x="245" y="193"/>
                  </a:cubicBezTo>
                  <a:cubicBezTo>
                    <a:pt x="245" y="187"/>
                    <a:pt x="245" y="179"/>
                    <a:pt x="249" y="174"/>
                  </a:cubicBezTo>
                  <a:cubicBezTo>
                    <a:pt x="253" y="169"/>
                    <a:pt x="260" y="166"/>
                    <a:pt x="266" y="168"/>
                  </a:cubicBezTo>
                  <a:cubicBezTo>
                    <a:pt x="270" y="169"/>
                    <a:pt x="273" y="172"/>
                    <a:pt x="273" y="176"/>
                  </a:cubicBezTo>
                  <a:cubicBezTo>
                    <a:pt x="274" y="178"/>
                    <a:pt x="275" y="181"/>
                    <a:pt x="275" y="185"/>
                  </a:cubicBezTo>
                  <a:cubicBezTo>
                    <a:pt x="279" y="198"/>
                    <a:pt x="281" y="208"/>
                    <a:pt x="277" y="213"/>
                  </a:cubicBezTo>
                  <a:cubicBezTo>
                    <a:pt x="274" y="218"/>
                    <a:pt x="258" y="236"/>
                    <a:pt x="248" y="239"/>
                  </a:cubicBezTo>
                  <a:cubicBezTo>
                    <a:pt x="240" y="242"/>
                    <a:pt x="205" y="241"/>
                    <a:pt x="199" y="241"/>
                  </a:cubicBezTo>
                  <a:cubicBezTo>
                    <a:pt x="194" y="243"/>
                    <a:pt x="186" y="244"/>
                    <a:pt x="176" y="244"/>
                  </a:cubicBezTo>
                  <a:cubicBezTo>
                    <a:pt x="153" y="244"/>
                    <a:pt x="121" y="239"/>
                    <a:pt x="108" y="236"/>
                  </a:cubicBezTo>
                  <a:cubicBezTo>
                    <a:pt x="89" y="232"/>
                    <a:pt x="62" y="216"/>
                    <a:pt x="56" y="213"/>
                  </a:cubicBezTo>
                  <a:cubicBezTo>
                    <a:pt x="42" y="214"/>
                    <a:pt x="16" y="205"/>
                    <a:pt x="14" y="204"/>
                  </a:cubicBezTo>
                  <a:lnTo>
                    <a:pt x="14" y="204"/>
                  </a:lnTo>
                  <a:lnTo>
                    <a:pt x="1" y="197"/>
                  </a:lnTo>
                  <a:cubicBezTo>
                    <a:pt x="0" y="197"/>
                    <a:pt x="0" y="195"/>
                    <a:pt x="0" y="194"/>
                  </a:cubicBezTo>
                  <a:lnTo>
                    <a:pt x="23" y="8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99" name="Freeform 104">
              <a:extLst>
                <a:ext uri="{FF2B5EF4-FFF2-40B4-BE49-F238E27FC236}">
                  <a16:creationId xmlns="" xmlns:a16="http://schemas.microsoft.com/office/drawing/2014/main" id="{D0A5D171-2D03-41B8-844F-61AE1B4C9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3906" y="3653631"/>
              <a:ext cx="269875" cy="141287"/>
            </a:xfrm>
            <a:custGeom>
              <a:avLst/>
              <a:gdLst>
                <a:gd name="T0" fmla="*/ 736 w 750"/>
                <a:gd name="T1" fmla="*/ 49 h 394"/>
                <a:gd name="T2" fmla="*/ 743 w 750"/>
                <a:gd name="T3" fmla="*/ 114 h 394"/>
                <a:gd name="T4" fmla="*/ 741 w 750"/>
                <a:gd name="T5" fmla="*/ 393 h 394"/>
                <a:gd name="T6" fmla="*/ 0 w 750"/>
                <a:gd name="T7" fmla="*/ 393 h 394"/>
                <a:gd name="T8" fmla="*/ 51 w 750"/>
                <a:gd name="T9" fmla="*/ 0 h 394"/>
                <a:gd name="T10" fmla="*/ 736 w 750"/>
                <a:gd name="T11" fmla="*/ 4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0" h="394">
                  <a:moveTo>
                    <a:pt x="736" y="49"/>
                  </a:moveTo>
                  <a:cubicBezTo>
                    <a:pt x="736" y="49"/>
                    <a:pt x="737" y="93"/>
                    <a:pt x="743" y="114"/>
                  </a:cubicBezTo>
                  <a:cubicBezTo>
                    <a:pt x="749" y="135"/>
                    <a:pt x="741" y="393"/>
                    <a:pt x="741" y="393"/>
                  </a:cubicBezTo>
                  <a:lnTo>
                    <a:pt x="0" y="393"/>
                  </a:lnTo>
                  <a:lnTo>
                    <a:pt x="51" y="0"/>
                  </a:lnTo>
                  <a:lnTo>
                    <a:pt x="736" y="4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00" name="Freeform 105">
              <a:extLst>
                <a:ext uri="{FF2B5EF4-FFF2-40B4-BE49-F238E27FC236}">
                  <a16:creationId xmlns="" xmlns:a16="http://schemas.microsoft.com/office/drawing/2014/main" id="{F158CC33-86F8-42F6-AB49-0BA59F97B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3906" y="3653631"/>
              <a:ext cx="271463" cy="142875"/>
            </a:xfrm>
            <a:custGeom>
              <a:avLst/>
              <a:gdLst>
                <a:gd name="T0" fmla="*/ 3 w 754"/>
                <a:gd name="T1" fmla="*/ 397 h 398"/>
                <a:gd name="T2" fmla="*/ 3 w 754"/>
                <a:gd name="T3" fmla="*/ 396 h 398"/>
                <a:gd name="T4" fmla="*/ 1 w 754"/>
                <a:gd name="T5" fmla="*/ 393 h 398"/>
                <a:gd name="T6" fmla="*/ 51 w 754"/>
                <a:gd name="T7" fmla="*/ 3 h 398"/>
                <a:gd name="T8" fmla="*/ 54 w 754"/>
                <a:gd name="T9" fmla="*/ 0 h 398"/>
                <a:gd name="T10" fmla="*/ 738 w 754"/>
                <a:gd name="T11" fmla="*/ 49 h 398"/>
                <a:gd name="T12" fmla="*/ 740 w 754"/>
                <a:gd name="T13" fmla="*/ 51 h 398"/>
                <a:gd name="T14" fmla="*/ 747 w 754"/>
                <a:gd name="T15" fmla="*/ 116 h 398"/>
                <a:gd name="T16" fmla="*/ 746 w 754"/>
                <a:gd name="T17" fmla="*/ 394 h 398"/>
                <a:gd name="T18" fmla="*/ 743 w 754"/>
                <a:gd name="T19" fmla="*/ 396 h 398"/>
                <a:gd name="T20" fmla="*/ 740 w 754"/>
                <a:gd name="T21" fmla="*/ 394 h 398"/>
                <a:gd name="T22" fmla="*/ 742 w 754"/>
                <a:gd name="T23" fmla="*/ 117 h 398"/>
                <a:gd name="T24" fmla="*/ 735 w 754"/>
                <a:gd name="T25" fmla="*/ 54 h 398"/>
                <a:gd name="T26" fmla="*/ 56 w 754"/>
                <a:gd name="T27" fmla="*/ 6 h 398"/>
                <a:gd name="T28" fmla="*/ 6 w 754"/>
                <a:gd name="T29" fmla="*/ 394 h 398"/>
                <a:gd name="T30" fmla="*/ 4 w 754"/>
                <a:gd name="T31" fmla="*/ 397 h 398"/>
                <a:gd name="T32" fmla="*/ 3 w 754"/>
                <a:gd name="T33" fmla="*/ 39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4" h="398">
                  <a:moveTo>
                    <a:pt x="3" y="397"/>
                  </a:moveTo>
                  <a:lnTo>
                    <a:pt x="3" y="396"/>
                  </a:lnTo>
                  <a:cubicBezTo>
                    <a:pt x="1" y="396"/>
                    <a:pt x="0" y="395"/>
                    <a:pt x="1" y="393"/>
                  </a:cubicBezTo>
                  <a:lnTo>
                    <a:pt x="51" y="3"/>
                  </a:lnTo>
                  <a:cubicBezTo>
                    <a:pt x="51" y="1"/>
                    <a:pt x="52" y="0"/>
                    <a:pt x="54" y="0"/>
                  </a:cubicBezTo>
                  <a:lnTo>
                    <a:pt x="738" y="49"/>
                  </a:lnTo>
                  <a:cubicBezTo>
                    <a:pt x="739" y="49"/>
                    <a:pt x="740" y="50"/>
                    <a:pt x="740" y="51"/>
                  </a:cubicBezTo>
                  <a:cubicBezTo>
                    <a:pt x="740" y="52"/>
                    <a:pt x="742" y="96"/>
                    <a:pt x="747" y="116"/>
                  </a:cubicBezTo>
                  <a:cubicBezTo>
                    <a:pt x="753" y="136"/>
                    <a:pt x="746" y="383"/>
                    <a:pt x="746" y="394"/>
                  </a:cubicBezTo>
                  <a:cubicBezTo>
                    <a:pt x="745" y="395"/>
                    <a:pt x="744" y="396"/>
                    <a:pt x="743" y="396"/>
                  </a:cubicBezTo>
                  <a:cubicBezTo>
                    <a:pt x="741" y="396"/>
                    <a:pt x="740" y="395"/>
                    <a:pt x="740" y="394"/>
                  </a:cubicBezTo>
                  <a:cubicBezTo>
                    <a:pt x="743" y="305"/>
                    <a:pt x="746" y="133"/>
                    <a:pt x="742" y="117"/>
                  </a:cubicBezTo>
                  <a:cubicBezTo>
                    <a:pt x="737" y="99"/>
                    <a:pt x="735" y="64"/>
                    <a:pt x="735" y="54"/>
                  </a:cubicBezTo>
                  <a:lnTo>
                    <a:pt x="56" y="6"/>
                  </a:lnTo>
                  <a:lnTo>
                    <a:pt x="6" y="394"/>
                  </a:lnTo>
                  <a:cubicBezTo>
                    <a:pt x="6" y="395"/>
                    <a:pt x="5" y="396"/>
                    <a:pt x="4" y="397"/>
                  </a:cubicBezTo>
                  <a:lnTo>
                    <a:pt x="3" y="3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01" name="Freeform 106">
              <a:extLst>
                <a:ext uri="{FF2B5EF4-FFF2-40B4-BE49-F238E27FC236}">
                  <a16:creationId xmlns="" xmlns:a16="http://schemas.microsoft.com/office/drawing/2014/main" id="{70D14CDA-E242-44D7-A28F-E2B142F06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1556" y="3356768"/>
              <a:ext cx="242888" cy="303213"/>
            </a:xfrm>
            <a:custGeom>
              <a:avLst/>
              <a:gdLst>
                <a:gd name="T0" fmla="*/ 146 w 675"/>
                <a:gd name="T1" fmla="*/ 0 h 843"/>
                <a:gd name="T2" fmla="*/ 154 w 675"/>
                <a:gd name="T3" fmla="*/ 135 h 843"/>
                <a:gd name="T4" fmla="*/ 143 w 675"/>
                <a:gd name="T5" fmla="*/ 216 h 843"/>
                <a:gd name="T6" fmla="*/ 174 w 675"/>
                <a:gd name="T7" fmla="*/ 323 h 843"/>
                <a:gd name="T8" fmla="*/ 199 w 675"/>
                <a:gd name="T9" fmla="*/ 418 h 843"/>
                <a:gd name="T10" fmla="*/ 213 w 675"/>
                <a:gd name="T11" fmla="*/ 432 h 843"/>
                <a:gd name="T12" fmla="*/ 224 w 675"/>
                <a:gd name="T13" fmla="*/ 482 h 843"/>
                <a:gd name="T14" fmla="*/ 303 w 675"/>
                <a:gd name="T15" fmla="*/ 514 h 843"/>
                <a:gd name="T16" fmla="*/ 193 w 675"/>
                <a:gd name="T17" fmla="*/ 608 h 843"/>
                <a:gd name="T18" fmla="*/ 303 w 675"/>
                <a:gd name="T19" fmla="*/ 514 h 843"/>
                <a:gd name="T20" fmla="*/ 383 w 675"/>
                <a:gd name="T21" fmla="*/ 524 h 843"/>
                <a:gd name="T22" fmla="*/ 414 w 675"/>
                <a:gd name="T23" fmla="*/ 574 h 843"/>
                <a:gd name="T24" fmla="*/ 467 w 675"/>
                <a:gd name="T25" fmla="*/ 566 h 843"/>
                <a:gd name="T26" fmla="*/ 568 w 675"/>
                <a:gd name="T27" fmla="*/ 593 h 843"/>
                <a:gd name="T28" fmla="*/ 674 w 675"/>
                <a:gd name="T29" fmla="*/ 616 h 843"/>
                <a:gd name="T30" fmla="*/ 627 w 675"/>
                <a:gd name="T31" fmla="*/ 842 h 843"/>
                <a:gd name="T32" fmla="*/ 459 w 675"/>
                <a:gd name="T33" fmla="*/ 792 h 843"/>
                <a:gd name="T34" fmla="*/ 254 w 675"/>
                <a:gd name="T35" fmla="*/ 714 h 843"/>
                <a:gd name="T36" fmla="*/ 73 w 675"/>
                <a:gd name="T37" fmla="*/ 655 h 843"/>
                <a:gd name="T38" fmla="*/ 38 w 675"/>
                <a:gd name="T39" fmla="*/ 582 h 843"/>
                <a:gd name="T40" fmla="*/ 17 w 675"/>
                <a:gd name="T41" fmla="*/ 482 h 843"/>
                <a:gd name="T42" fmla="*/ 146 w 675"/>
                <a:gd name="T43" fmla="*/ 0 h 843"/>
                <a:gd name="T44" fmla="*/ 222 w 675"/>
                <a:gd name="T45" fmla="*/ 484 h 843"/>
                <a:gd name="T46" fmla="*/ 224 w 675"/>
                <a:gd name="T47" fmla="*/ 482 h 843"/>
                <a:gd name="T48" fmla="*/ 222 w 675"/>
                <a:gd name="T49" fmla="*/ 484 h 843"/>
                <a:gd name="T50" fmla="*/ 189 w 675"/>
                <a:gd name="T51" fmla="*/ 526 h 843"/>
                <a:gd name="T52" fmla="*/ 154 w 675"/>
                <a:gd name="T53" fmla="*/ 557 h 843"/>
                <a:gd name="T54" fmla="*/ 189 w 675"/>
                <a:gd name="T55" fmla="*/ 526 h 843"/>
                <a:gd name="T56" fmla="*/ 222 w 675"/>
                <a:gd name="T57" fmla="*/ 484 h 843"/>
                <a:gd name="T58" fmla="*/ 189 w 675"/>
                <a:gd name="T59" fmla="*/ 526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5" h="843">
                  <a:moveTo>
                    <a:pt x="146" y="0"/>
                  </a:moveTo>
                  <a:cubicBezTo>
                    <a:pt x="146" y="0"/>
                    <a:pt x="165" y="76"/>
                    <a:pt x="154" y="135"/>
                  </a:cubicBezTo>
                  <a:cubicBezTo>
                    <a:pt x="150" y="161"/>
                    <a:pt x="143" y="216"/>
                    <a:pt x="143" y="216"/>
                  </a:cubicBezTo>
                  <a:cubicBezTo>
                    <a:pt x="143" y="216"/>
                    <a:pt x="174" y="312"/>
                    <a:pt x="174" y="323"/>
                  </a:cubicBezTo>
                  <a:cubicBezTo>
                    <a:pt x="174" y="334"/>
                    <a:pt x="199" y="418"/>
                    <a:pt x="199" y="418"/>
                  </a:cubicBezTo>
                  <a:lnTo>
                    <a:pt x="213" y="432"/>
                  </a:lnTo>
                  <a:cubicBezTo>
                    <a:pt x="213" y="432"/>
                    <a:pt x="230" y="474"/>
                    <a:pt x="224" y="482"/>
                  </a:cubicBezTo>
                  <a:cubicBezTo>
                    <a:pt x="235" y="465"/>
                    <a:pt x="309" y="499"/>
                    <a:pt x="303" y="514"/>
                  </a:cubicBezTo>
                  <a:cubicBezTo>
                    <a:pt x="276" y="578"/>
                    <a:pt x="193" y="608"/>
                    <a:pt x="193" y="608"/>
                  </a:cubicBezTo>
                  <a:cubicBezTo>
                    <a:pt x="193" y="608"/>
                    <a:pt x="276" y="581"/>
                    <a:pt x="303" y="514"/>
                  </a:cubicBezTo>
                  <a:cubicBezTo>
                    <a:pt x="303" y="514"/>
                    <a:pt x="361" y="513"/>
                    <a:pt x="383" y="524"/>
                  </a:cubicBezTo>
                  <a:cubicBezTo>
                    <a:pt x="430" y="547"/>
                    <a:pt x="414" y="574"/>
                    <a:pt x="414" y="574"/>
                  </a:cubicBezTo>
                  <a:lnTo>
                    <a:pt x="467" y="566"/>
                  </a:lnTo>
                  <a:cubicBezTo>
                    <a:pt x="467" y="566"/>
                    <a:pt x="543" y="588"/>
                    <a:pt x="568" y="593"/>
                  </a:cubicBezTo>
                  <a:cubicBezTo>
                    <a:pt x="593" y="599"/>
                    <a:pt x="674" y="616"/>
                    <a:pt x="674" y="616"/>
                  </a:cubicBezTo>
                  <a:cubicBezTo>
                    <a:pt x="674" y="616"/>
                    <a:pt x="644" y="823"/>
                    <a:pt x="627" y="842"/>
                  </a:cubicBezTo>
                  <a:cubicBezTo>
                    <a:pt x="627" y="842"/>
                    <a:pt x="507" y="811"/>
                    <a:pt x="459" y="792"/>
                  </a:cubicBezTo>
                  <a:cubicBezTo>
                    <a:pt x="411" y="772"/>
                    <a:pt x="288" y="728"/>
                    <a:pt x="254" y="714"/>
                  </a:cubicBezTo>
                  <a:cubicBezTo>
                    <a:pt x="221" y="701"/>
                    <a:pt x="81" y="663"/>
                    <a:pt x="73" y="655"/>
                  </a:cubicBezTo>
                  <a:cubicBezTo>
                    <a:pt x="53" y="635"/>
                    <a:pt x="46" y="613"/>
                    <a:pt x="38" y="582"/>
                  </a:cubicBezTo>
                  <a:cubicBezTo>
                    <a:pt x="30" y="552"/>
                    <a:pt x="0" y="529"/>
                    <a:pt x="17" y="482"/>
                  </a:cubicBezTo>
                  <a:cubicBezTo>
                    <a:pt x="34" y="435"/>
                    <a:pt x="146" y="0"/>
                    <a:pt x="146" y="0"/>
                  </a:cubicBezTo>
                  <a:close/>
                  <a:moveTo>
                    <a:pt x="222" y="484"/>
                  </a:moveTo>
                  <a:cubicBezTo>
                    <a:pt x="223" y="484"/>
                    <a:pt x="223" y="483"/>
                    <a:pt x="224" y="482"/>
                  </a:cubicBezTo>
                  <a:cubicBezTo>
                    <a:pt x="224" y="483"/>
                    <a:pt x="223" y="483"/>
                    <a:pt x="222" y="484"/>
                  </a:cubicBezTo>
                  <a:close/>
                  <a:moveTo>
                    <a:pt x="189" y="526"/>
                  </a:moveTo>
                  <a:cubicBezTo>
                    <a:pt x="170" y="545"/>
                    <a:pt x="154" y="557"/>
                    <a:pt x="154" y="557"/>
                  </a:cubicBezTo>
                  <a:cubicBezTo>
                    <a:pt x="165" y="552"/>
                    <a:pt x="177" y="539"/>
                    <a:pt x="189" y="526"/>
                  </a:cubicBezTo>
                  <a:cubicBezTo>
                    <a:pt x="200" y="514"/>
                    <a:pt x="212" y="500"/>
                    <a:pt x="222" y="484"/>
                  </a:cubicBezTo>
                  <a:cubicBezTo>
                    <a:pt x="217" y="492"/>
                    <a:pt x="204" y="509"/>
                    <a:pt x="189" y="5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02" name="Freeform 107">
              <a:extLst>
                <a:ext uri="{FF2B5EF4-FFF2-40B4-BE49-F238E27FC236}">
                  <a16:creationId xmlns="" xmlns:a16="http://schemas.microsoft.com/office/drawing/2014/main" id="{BF7BCC62-AD47-4C10-8F1E-9E9631454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8706" y="3547268"/>
              <a:ext cx="12700" cy="11113"/>
            </a:xfrm>
            <a:custGeom>
              <a:avLst/>
              <a:gdLst>
                <a:gd name="T0" fmla="*/ 0 w 36"/>
                <a:gd name="T1" fmla="*/ 32 h 33"/>
                <a:gd name="T2" fmla="*/ 35 w 36"/>
                <a:gd name="T3" fmla="*/ 0 h 33"/>
                <a:gd name="T4" fmla="*/ 0 w 36"/>
                <a:gd name="T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3">
                  <a:moveTo>
                    <a:pt x="0" y="32"/>
                  </a:moveTo>
                  <a:cubicBezTo>
                    <a:pt x="0" y="32"/>
                    <a:pt x="16" y="20"/>
                    <a:pt x="35" y="0"/>
                  </a:cubicBezTo>
                  <a:cubicBezTo>
                    <a:pt x="23" y="14"/>
                    <a:pt x="11" y="26"/>
                    <a:pt x="0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03" name="Freeform 108">
              <a:extLst>
                <a:ext uri="{FF2B5EF4-FFF2-40B4-BE49-F238E27FC236}">
                  <a16:creationId xmlns="" xmlns:a16="http://schemas.microsoft.com/office/drawing/2014/main" id="{8C4BE45F-78A6-4DE2-9264-FAC6D62B4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144" y="3356768"/>
              <a:ext cx="242887" cy="306388"/>
            </a:xfrm>
            <a:custGeom>
              <a:avLst/>
              <a:gdLst>
                <a:gd name="T0" fmla="*/ 39 w 676"/>
                <a:gd name="T1" fmla="*/ 585 h 849"/>
                <a:gd name="T2" fmla="*/ 162 w 676"/>
                <a:gd name="T3" fmla="*/ 686 h 849"/>
                <a:gd name="T4" fmla="*/ 343 w 676"/>
                <a:gd name="T5" fmla="*/ 749 h 849"/>
                <a:gd name="T6" fmla="*/ 623 w 676"/>
                <a:gd name="T7" fmla="*/ 842 h 849"/>
                <a:gd name="T8" fmla="*/ 565 w 676"/>
                <a:gd name="T9" fmla="*/ 599 h 849"/>
                <a:gd name="T10" fmla="*/ 413 w 676"/>
                <a:gd name="T11" fmla="*/ 580 h 849"/>
                <a:gd name="T12" fmla="*/ 410 w 676"/>
                <a:gd name="T13" fmla="*/ 576 h 849"/>
                <a:gd name="T14" fmla="*/ 379 w 676"/>
                <a:gd name="T15" fmla="*/ 529 h 849"/>
                <a:gd name="T16" fmla="*/ 303 w 676"/>
                <a:gd name="T17" fmla="*/ 520 h 849"/>
                <a:gd name="T18" fmla="*/ 189 w 676"/>
                <a:gd name="T19" fmla="*/ 611 h 849"/>
                <a:gd name="T20" fmla="*/ 298 w 676"/>
                <a:gd name="T21" fmla="*/ 516 h 849"/>
                <a:gd name="T22" fmla="*/ 234 w 676"/>
                <a:gd name="T23" fmla="*/ 483 h 849"/>
                <a:gd name="T24" fmla="*/ 189 w 676"/>
                <a:gd name="T25" fmla="*/ 531 h 849"/>
                <a:gd name="T26" fmla="*/ 150 w 676"/>
                <a:gd name="T27" fmla="*/ 562 h 849"/>
                <a:gd name="T28" fmla="*/ 185 w 676"/>
                <a:gd name="T29" fmla="*/ 528 h 849"/>
                <a:gd name="T30" fmla="*/ 209 w 676"/>
                <a:gd name="T31" fmla="*/ 436 h 849"/>
                <a:gd name="T32" fmla="*/ 194 w 676"/>
                <a:gd name="T33" fmla="*/ 421 h 849"/>
                <a:gd name="T34" fmla="*/ 138 w 676"/>
                <a:gd name="T35" fmla="*/ 220 h 849"/>
                <a:gd name="T36" fmla="*/ 149 w 676"/>
                <a:gd name="T37" fmla="*/ 138 h 849"/>
                <a:gd name="T38" fmla="*/ 18 w 676"/>
                <a:gd name="T39" fmla="*/ 486 h 849"/>
                <a:gd name="T40" fmla="*/ 141 w 676"/>
                <a:gd name="T41" fmla="*/ 2 h 849"/>
                <a:gd name="T42" fmla="*/ 146 w 676"/>
                <a:gd name="T43" fmla="*/ 2 h 849"/>
                <a:gd name="T44" fmla="*/ 144 w 676"/>
                <a:gd name="T45" fmla="*/ 219 h 849"/>
                <a:gd name="T46" fmla="*/ 199 w 676"/>
                <a:gd name="T47" fmla="*/ 419 h 849"/>
                <a:gd name="T48" fmla="*/ 214 w 676"/>
                <a:gd name="T49" fmla="*/ 434 h 849"/>
                <a:gd name="T50" fmla="*/ 234 w 676"/>
                <a:gd name="T51" fmla="*/ 478 h 849"/>
                <a:gd name="T52" fmla="*/ 304 w 676"/>
                <a:gd name="T53" fmla="*/ 514 h 849"/>
                <a:gd name="T54" fmla="*/ 416 w 676"/>
                <a:gd name="T55" fmla="*/ 557 h 849"/>
                <a:gd name="T56" fmla="*/ 464 w 676"/>
                <a:gd name="T57" fmla="*/ 566 h 849"/>
                <a:gd name="T58" fmla="*/ 566 w 676"/>
                <a:gd name="T59" fmla="*/ 594 h 849"/>
                <a:gd name="T60" fmla="*/ 675 w 676"/>
                <a:gd name="T61" fmla="*/ 619 h 849"/>
                <a:gd name="T62" fmla="*/ 624 w 676"/>
                <a:gd name="T63" fmla="*/ 848 h 849"/>
                <a:gd name="T64" fmla="*/ 456 w 676"/>
                <a:gd name="T65" fmla="*/ 798 h 849"/>
                <a:gd name="T66" fmla="*/ 251 w 676"/>
                <a:gd name="T67" fmla="*/ 720 h 849"/>
                <a:gd name="T68" fmla="*/ 69 w 676"/>
                <a:gd name="T69" fmla="*/ 660 h 849"/>
                <a:gd name="T70" fmla="*/ 22 w 676"/>
                <a:gd name="T71" fmla="*/ 561 h 849"/>
                <a:gd name="T72" fmla="*/ 141 w 676"/>
                <a:gd name="T73" fmla="*/ 2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76" h="849">
                  <a:moveTo>
                    <a:pt x="27" y="558"/>
                  </a:moveTo>
                  <a:cubicBezTo>
                    <a:pt x="32" y="567"/>
                    <a:pt x="36" y="575"/>
                    <a:pt x="39" y="585"/>
                  </a:cubicBezTo>
                  <a:cubicBezTo>
                    <a:pt x="46" y="614"/>
                    <a:pt x="54" y="637"/>
                    <a:pt x="73" y="656"/>
                  </a:cubicBezTo>
                  <a:cubicBezTo>
                    <a:pt x="77" y="660"/>
                    <a:pt x="124" y="674"/>
                    <a:pt x="162" y="686"/>
                  </a:cubicBezTo>
                  <a:cubicBezTo>
                    <a:pt x="199" y="697"/>
                    <a:pt x="237" y="709"/>
                    <a:pt x="253" y="715"/>
                  </a:cubicBezTo>
                  <a:cubicBezTo>
                    <a:pt x="269" y="722"/>
                    <a:pt x="305" y="735"/>
                    <a:pt x="343" y="749"/>
                  </a:cubicBezTo>
                  <a:cubicBezTo>
                    <a:pt x="387" y="765"/>
                    <a:pt x="433" y="782"/>
                    <a:pt x="458" y="792"/>
                  </a:cubicBezTo>
                  <a:cubicBezTo>
                    <a:pt x="502" y="810"/>
                    <a:pt x="608" y="839"/>
                    <a:pt x="623" y="842"/>
                  </a:cubicBezTo>
                  <a:cubicBezTo>
                    <a:pt x="637" y="821"/>
                    <a:pt x="660" y="679"/>
                    <a:pt x="669" y="621"/>
                  </a:cubicBezTo>
                  <a:cubicBezTo>
                    <a:pt x="654" y="618"/>
                    <a:pt x="588" y="604"/>
                    <a:pt x="565" y="599"/>
                  </a:cubicBezTo>
                  <a:cubicBezTo>
                    <a:pt x="541" y="594"/>
                    <a:pt x="472" y="574"/>
                    <a:pt x="465" y="572"/>
                  </a:cubicBezTo>
                  <a:lnTo>
                    <a:pt x="413" y="580"/>
                  </a:lnTo>
                  <a:cubicBezTo>
                    <a:pt x="412" y="580"/>
                    <a:pt x="411" y="580"/>
                    <a:pt x="410" y="579"/>
                  </a:cubicBezTo>
                  <a:cubicBezTo>
                    <a:pt x="409" y="578"/>
                    <a:pt x="409" y="577"/>
                    <a:pt x="410" y="576"/>
                  </a:cubicBezTo>
                  <a:cubicBezTo>
                    <a:pt x="410" y="576"/>
                    <a:pt x="413" y="569"/>
                    <a:pt x="411" y="559"/>
                  </a:cubicBezTo>
                  <a:cubicBezTo>
                    <a:pt x="408" y="548"/>
                    <a:pt x="397" y="538"/>
                    <a:pt x="379" y="529"/>
                  </a:cubicBezTo>
                  <a:cubicBezTo>
                    <a:pt x="361" y="520"/>
                    <a:pt x="313" y="520"/>
                    <a:pt x="304" y="520"/>
                  </a:cubicBezTo>
                  <a:cubicBezTo>
                    <a:pt x="303" y="520"/>
                    <a:pt x="303" y="520"/>
                    <a:pt x="303" y="520"/>
                  </a:cubicBezTo>
                  <a:cubicBezTo>
                    <a:pt x="274" y="587"/>
                    <a:pt x="193" y="613"/>
                    <a:pt x="192" y="613"/>
                  </a:cubicBezTo>
                  <a:cubicBezTo>
                    <a:pt x="191" y="614"/>
                    <a:pt x="189" y="613"/>
                    <a:pt x="189" y="611"/>
                  </a:cubicBezTo>
                  <a:cubicBezTo>
                    <a:pt x="188" y="610"/>
                    <a:pt x="189" y="608"/>
                    <a:pt x="190" y="608"/>
                  </a:cubicBezTo>
                  <a:cubicBezTo>
                    <a:pt x="191" y="608"/>
                    <a:pt x="273" y="579"/>
                    <a:pt x="298" y="516"/>
                  </a:cubicBezTo>
                  <a:cubicBezTo>
                    <a:pt x="299" y="515"/>
                    <a:pt x="298" y="513"/>
                    <a:pt x="297" y="512"/>
                  </a:cubicBezTo>
                  <a:cubicBezTo>
                    <a:pt x="289" y="500"/>
                    <a:pt x="253" y="483"/>
                    <a:pt x="234" y="483"/>
                  </a:cubicBezTo>
                  <a:cubicBezTo>
                    <a:pt x="230" y="483"/>
                    <a:pt x="226" y="484"/>
                    <a:pt x="225" y="487"/>
                  </a:cubicBezTo>
                  <a:cubicBezTo>
                    <a:pt x="215" y="501"/>
                    <a:pt x="203" y="517"/>
                    <a:pt x="189" y="531"/>
                  </a:cubicBezTo>
                  <a:cubicBezTo>
                    <a:pt x="175" y="547"/>
                    <a:pt x="163" y="558"/>
                    <a:pt x="154" y="563"/>
                  </a:cubicBezTo>
                  <a:cubicBezTo>
                    <a:pt x="152" y="563"/>
                    <a:pt x="151" y="563"/>
                    <a:pt x="150" y="562"/>
                  </a:cubicBezTo>
                  <a:cubicBezTo>
                    <a:pt x="149" y="561"/>
                    <a:pt x="149" y="559"/>
                    <a:pt x="150" y="558"/>
                  </a:cubicBezTo>
                  <a:cubicBezTo>
                    <a:pt x="151" y="558"/>
                    <a:pt x="167" y="547"/>
                    <a:pt x="185" y="528"/>
                  </a:cubicBezTo>
                  <a:cubicBezTo>
                    <a:pt x="201" y="509"/>
                    <a:pt x="216" y="489"/>
                    <a:pt x="220" y="483"/>
                  </a:cubicBezTo>
                  <a:cubicBezTo>
                    <a:pt x="223" y="478"/>
                    <a:pt x="215" y="453"/>
                    <a:pt x="209" y="436"/>
                  </a:cubicBezTo>
                  <a:lnTo>
                    <a:pt x="195" y="423"/>
                  </a:lnTo>
                  <a:cubicBezTo>
                    <a:pt x="195" y="422"/>
                    <a:pt x="194" y="422"/>
                    <a:pt x="194" y="421"/>
                  </a:cubicBezTo>
                  <a:cubicBezTo>
                    <a:pt x="192" y="413"/>
                    <a:pt x="169" y="337"/>
                    <a:pt x="169" y="326"/>
                  </a:cubicBezTo>
                  <a:cubicBezTo>
                    <a:pt x="169" y="318"/>
                    <a:pt x="151" y="259"/>
                    <a:pt x="138" y="220"/>
                  </a:cubicBezTo>
                  <a:lnTo>
                    <a:pt x="138" y="219"/>
                  </a:lnTo>
                  <a:cubicBezTo>
                    <a:pt x="138" y="218"/>
                    <a:pt x="145" y="163"/>
                    <a:pt x="149" y="138"/>
                  </a:cubicBezTo>
                  <a:cubicBezTo>
                    <a:pt x="157" y="93"/>
                    <a:pt x="148" y="38"/>
                    <a:pt x="143" y="15"/>
                  </a:cubicBezTo>
                  <a:cubicBezTo>
                    <a:pt x="126" y="84"/>
                    <a:pt x="33" y="443"/>
                    <a:pt x="18" y="486"/>
                  </a:cubicBezTo>
                  <a:cubicBezTo>
                    <a:pt x="6" y="518"/>
                    <a:pt x="17" y="539"/>
                    <a:pt x="27" y="558"/>
                  </a:cubicBezTo>
                  <a:close/>
                  <a:moveTo>
                    <a:pt x="141" y="2"/>
                  </a:moveTo>
                  <a:cubicBezTo>
                    <a:pt x="141" y="1"/>
                    <a:pt x="142" y="0"/>
                    <a:pt x="144" y="0"/>
                  </a:cubicBezTo>
                  <a:cubicBezTo>
                    <a:pt x="145" y="0"/>
                    <a:pt x="146" y="1"/>
                    <a:pt x="146" y="2"/>
                  </a:cubicBezTo>
                  <a:cubicBezTo>
                    <a:pt x="147" y="3"/>
                    <a:pt x="165" y="79"/>
                    <a:pt x="155" y="139"/>
                  </a:cubicBezTo>
                  <a:cubicBezTo>
                    <a:pt x="151" y="162"/>
                    <a:pt x="145" y="213"/>
                    <a:pt x="144" y="219"/>
                  </a:cubicBezTo>
                  <a:cubicBezTo>
                    <a:pt x="148" y="231"/>
                    <a:pt x="175" y="314"/>
                    <a:pt x="175" y="326"/>
                  </a:cubicBezTo>
                  <a:cubicBezTo>
                    <a:pt x="175" y="334"/>
                    <a:pt x="192" y="396"/>
                    <a:pt x="199" y="419"/>
                  </a:cubicBezTo>
                  <a:lnTo>
                    <a:pt x="213" y="433"/>
                  </a:lnTo>
                  <a:cubicBezTo>
                    <a:pt x="213" y="433"/>
                    <a:pt x="213" y="433"/>
                    <a:pt x="214" y="434"/>
                  </a:cubicBezTo>
                  <a:cubicBezTo>
                    <a:pt x="216" y="440"/>
                    <a:pt x="226" y="464"/>
                    <a:pt x="226" y="479"/>
                  </a:cubicBezTo>
                  <a:cubicBezTo>
                    <a:pt x="228" y="478"/>
                    <a:pt x="231" y="478"/>
                    <a:pt x="234" y="478"/>
                  </a:cubicBezTo>
                  <a:cubicBezTo>
                    <a:pt x="255" y="478"/>
                    <a:pt x="292" y="495"/>
                    <a:pt x="302" y="509"/>
                  </a:cubicBezTo>
                  <a:cubicBezTo>
                    <a:pt x="303" y="511"/>
                    <a:pt x="304" y="513"/>
                    <a:pt x="304" y="514"/>
                  </a:cubicBezTo>
                  <a:cubicBezTo>
                    <a:pt x="318" y="514"/>
                    <a:pt x="363" y="515"/>
                    <a:pt x="382" y="524"/>
                  </a:cubicBezTo>
                  <a:cubicBezTo>
                    <a:pt x="401" y="534"/>
                    <a:pt x="412" y="545"/>
                    <a:pt x="416" y="557"/>
                  </a:cubicBezTo>
                  <a:cubicBezTo>
                    <a:pt x="418" y="564"/>
                    <a:pt x="417" y="570"/>
                    <a:pt x="416" y="574"/>
                  </a:cubicBezTo>
                  <a:lnTo>
                    <a:pt x="464" y="566"/>
                  </a:lnTo>
                  <a:cubicBezTo>
                    <a:pt x="465" y="566"/>
                    <a:pt x="465" y="566"/>
                    <a:pt x="466" y="566"/>
                  </a:cubicBezTo>
                  <a:cubicBezTo>
                    <a:pt x="466" y="566"/>
                    <a:pt x="542" y="589"/>
                    <a:pt x="566" y="594"/>
                  </a:cubicBezTo>
                  <a:cubicBezTo>
                    <a:pt x="591" y="599"/>
                    <a:pt x="672" y="616"/>
                    <a:pt x="672" y="616"/>
                  </a:cubicBezTo>
                  <a:cubicBezTo>
                    <a:pt x="674" y="617"/>
                    <a:pt x="675" y="618"/>
                    <a:pt x="675" y="619"/>
                  </a:cubicBezTo>
                  <a:cubicBezTo>
                    <a:pt x="673" y="628"/>
                    <a:pt x="643" y="827"/>
                    <a:pt x="626" y="847"/>
                  </a:cubicBezTo>
                  <a:cubicBezTo>
                    <a:pt x="626" y="848"/>
                    <a:pt x="625" y="848"/>
                    <a:pt x="624" y="848"/>
                  </a:cubicBezTo>
                  <a:lnTo>
                    <a:pt x="624" y="848"/>
                  </a:lnTo>
                  <a:cubicBezTo>
                    <a:pt x="622" y="848"/>
                    <a:pt x="503" y="817"/>
                    <a:pt x="456" y="798"/>
                  </a:cubicBezTo>
                  <a:cubicBezTo>
                    <a:pt x="430" y="788"/>
                    <a:pt x="385" y="771"/>
                    <a:pt x="341" y="754"/>
                  </a:cubicBezTo>
                  <a:cubicBezTo>
                    <a:pt x="303" y="740"/>
                    <a:pt x="267" y="727"/>
                    <a:pt x="251" y="720"/>
                  </a:cubicBezTo>
                  <a:cubicBezTo>
                    <a:pt x="235" y="714"/>
                    <a:pt x="197" y="702"/>
                    <a:pt x="161" y="691"/>
                  </a:cubicBezTo>
                  <a:cubicBezTo>
                    <a:pt x="102" y="673"/>
                    <a:pt x="73" y="664"/>
                    <a:pt x="69" y="660"/>
                  </a:cubicBezTo>
                  <a:cubicBezTo>
                    <a:pt x="49" y="640"/>
                    <a:pt x="42" y="617"/>
                    <a:pt x="33" y="586"/>
                  </a:cubicBezTo>
                  <a:cubicBezTo>
                    <a:pt x="31" y="577"/>
                    <a:pt x="27" y="569"/>
                    <a:pt x="22" y="561"/>
                  </a:cubicBezTo>
                  <a:cubicBezTo>
                    <a:pt x="11" y="540"/>
                    <a:pt x="0" y="518"/>
                    <a:pt x="13" y="484"/>
                  </a:cubicBezTo>
                  <a:cubicBezTo>
                    <a:pt x="29" y="437"/>
                    <a:pt x="140" y="6"/>
                    <a:pt x="141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04" name="Freeform 109">
              <a:extLst>
                <a:ext uri="{FF2B5EF4-FFF2-40B4-BE49-F238E27FC236}">
                  <a16:creationId xmlns="" xmlns:a16="http://schemas.microsoft.com/office/drawing/2014/main" id="{B9228185-522A-4E02-A61B-6162F6D9A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5994" y="3293268"/>
              <a:ext cx="115887" cy="492125"/>
            </a:xfrm>
            <a:custGeom>
              <a:avLst/>
              <a:gdLst>
                <a:gd name="T0" fmla="*/ 109 w 322"/>
                <a:gd name="T1" fmla="*/ 448 h 1369"/>
                <a:gd name="T2" fmla="*/ 53 w 322"/>
                <a:gd name="T3" fmla="*/ 0 h 1369"/>
                <a:gd name="T4" fmla="*/ 145 w 322"/>
                <a:gd name="T5" fmla="*/ 45 h 1369"/>
                <a:gd name="T6" fmla="*/ 290 w 322"/>
                <a:gd name="T7" fmla="*/ 132 h 1369"/>
                <a:gd name="T8" fmla="*/ 312 w 322"/>
                <a:gd name="T9" fmla="*/ 221 h 1369"/>
                <a:gd name="T10" fmla="*/ 263 w 322"/>
                <a:gd name="T11" fmla="*/ 421 h 1369"/>
                <a:gd name="T12" fmla="*/ 173 w 322"/>
                <a:gd name="T13" fmla="*/ 583 h 1369"/>
                <a:gd name="T14" fmla="*/ 152 w 322"/>
                <a:gd name="T15" fmla="*/ 616 h 1369"/>
                <a:gd name="T16" fmla="*/ 81 w 322"/>
                <a:gd name="T17" fmla="*/ 708 h 1369"/>
                <a:gd name="T18" fmla="*/ 152 w 322"/>
                <a:gd name="T19" fmla="*/ 616 h 1369"/>
                <a:gd name="T20" fmla="*/ 173 w 322"/>
                <a:gd name="T21" fmla="*/ 583 h 1369"/>
                <a:gd name="T22" fmla="*/ 263 w 322"/>
                <a:gd name="T23" fmla="*/ 421 h 1369"/>
                <a:gd name="T24" fmla="*/ 201 w 322"/>
                <a:gd name="T25" fmla="*/ 700 h 1369"/>
                <a:gd name="T26" fmla="*/ 201 w 322"/>
                <a:gd name="T27" fmla="*/ 890 h 1369"/>
                <a:gd name="T28" fmla="*/ 209 w 322"/>
                <a:gd name="T29" fmla="*/ 974 h 1369"/>
                <a:gd name="T30" fmla="*/ 231 w 322"/>
                <a:gd name="T31" fmla="*/ 1113 h 1369"/>
                <a:gd name="T32" fmla="*/ 245 w 322"/>
                <a:gd name="T33" fmla="*/ 1323 h 1369"/>
                <a:gd name="T34" fmla="*/ 120 w 322"/>
                <a:gd name="T35" fmla="*/ 1362 h 1369"/>
                <a:gd name="T36" fmla="*/ 55 w 322"/>
                <a:gd name="T37" fmla="*/ 1222 h 1369"/>
                <a:gd name="T38" fmla="*/ 6 w 322"/>
                <a:gd name="T39" fmla="*/ 962 h 1369"/>
                <a:gd name="T40" fmla="*/ 16 w 322"/>
                <a:gd name="T41" fmla="*/ 666 h 1369"/>
                <a:gd name="T42" fmla="*/ 109 w 322"/>
                <a:gd name="T43" fmla="*/ 448 h 1369"/>
                <a:gd name="T44" fmla="*/ 175 w 322"/>
                <a:gd name="T45" fmla="*/ 752 h 1369"/>
                <a:gd name="T46" fmla="*/ 133 w 322"/>
                <a:gd name="T47" fmla="*/ 808 h 1369"/>
                <a:gd name="T48" fmla="*/ 175 w 322"/>
                <a:gd name="T49" fmla="*/ 752 h 1369"/>
                <a:gd name="T50" fmla="*/ 200 w 322"/>
                <a:gd name="T51" fmla="*/ 701 h 1369"/>
                <a:gd name="T52" fmla="*/ 175 w 322"/>
                <a:gd name="T53" fmla="*/ 752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2" h="1369">
                  <a:moveTo>
                    <a:pt x="109" y="448"/>
                  </a:moveTo>
                  <a:cubicBezTo>
                    <a:pt x="111" y="386"/>
                    <a:pt x="86" y="67"/>
                    <a:pt x="53" y="0"/>
                  </a:cubicBezTo>
                  <a:cubicBezTo>
                    <a:pt x="53" y="0"/>
                    <a:pt x="117" y="22"/>
                    <a:pt x="145" y="45"/>
                  </a:cubicBezTo>
                  <a:cubicBezTo>
                    <a:pt x="172" y="67"/>
                    <a:pt x="285" y="121"/>
                    <a:pt x="290" y="132"/>
                  </a:cubicBezTo>
                  <a:cubicBezTo>
                    <a:pt x="296" y="143"/>
                    <a:pt x="321" y="190"/>
                    <a:pt x="312" y="221"/>
                  </a:cubicBezTo>
                  <a:cubicBezTo>
                    <a:pt x="304" y="251"/>
                    <a:pt x="275" y="387"/>
                    <a:pt x="263" y="421"/>
                  </a:cubicBezTo>
                  <a:cubicBezTo>
                    <a:pt x="229" y="489"/>
                    <a:pt x="199" y="542"/>
                    <a:pt x="173" y="583"/>
                  </a:cubicBezTo>
                  <a:cubicBezTo>
                    <a:pt x="166" y="594"/>
                    <a:pt x="159" y="606"/>
                    <a:pt x="152" y="616"/>
                  </a:cubicBezTo>
                  <a:cubicBezTo>
                    <a:pt x="106" y="685"/>
                    <a:pt x="81" y="708"/>
                    <a:pt x="81" y="708"/>
                  </a:cubicBezTo>
                  <a:cubicBezTo>
                    <a:pt x="99" y="692"/>
                    <a:pt x="125" y="657"/>
                    <a:pt x="152" y="616"/>
                  </a:cubicBezTo>
                  <a:cubicBezTo>
                    <a:pt x="159" y="606"/>
                    <a:pt x="166" y="595"/>
                    <a:pt x="173" y="583"/>
                  </a:cubicBezTo>
                  <a:cubicBezTo>
                    <a:pt x="217" y="514"/>
                    <a:pt x="257" y="440"/>
                    <a:pt x="263" y="421"/>
                  </a:cubicBezTo>
                  <a:cubicBezTo>
                    <a:pt x="263" y="421"/>
                    <a:pt x="242" y="589"/>
                    <a:pt x="201" y="700"/>
                  </a:cubicBezTo>
                  <a:cubicBezTo>
                    <a:pt x="205" y="694"/>
                    <a:pt x="208" y="865"/>
                    <a:pt x="201" y="890"/>
                  </a:cubicBezTo>
                  <a:cubicBezTo>
                    <a:pt x="192" y="915"/>
                    <a:pt x="209" y="935"/>
                    <a:pt x="209" y="974"/>
                  </a:cubicBezTo>
                  <a:cubicBezTo>
                    <a:pt x="209" y="1013"/>
                    <a:pt x="217" y="1057"/>
                    <a:pt x="231" y="1113"/>
                  </a:cubicBezTo>
                  <a:cubicBezTo>
                    <a:pt x="245" y="1168"/>
                    <a:pt x="248" y="1304"/>
                    <a:pt x="245" y="1323"/>
                  </a:cubicBezTo>
                  <a:cubicBezTo>
                    <a:pt x="243" y="1343"/>
                    <a:pt x="162" y="1368"/>
                    <a:pt x="120" y="1362"/>
                  </a:cubicBezTo>
                  <a:cubicBezTo>
                    <a:pt x="78" y="1357"/>
                    <a:pt x="67" y="1289"/>
                    <a:pt x="55" y="1222"/>
                  </a:cubicBezTo>
                  <a:cubicBezTo>
                    <a:pt x="45" y="1155"/>
                    <a:pt x="11" y="1018"/>
                    <a:pt x="6" y="962"/>
                  </a:cubicBezTo>
                  <a:cubicBezTo>
                    <a:pt x="0" y="906"/>
                    <a:pt x="15" y="688"/>
                    <a:pt x="16" y="666"/>
                  </a:cubicBezTo>
                  <a:cubicBezTo>
                    <a:pt x="18" y="643"/>
                    <a:pt x="106" y="509"/>
                    <a:pt x="109" y="448"/>
                  </a:cubicBezTo>
                  <a:close/>
                  <a:moveTo>
                    <a:pt x="175" y="752"/>
                  </a:moveTo>
                  <a:cubicBezTo>
                    <a:pt x="156" y="782"/>
                    <a:pt x="133" y="808"/>
                    <a:pt x="133" y="808"/>
                  </a:cubicBezTo>
                  <a:cubicBezTo>
                    <a:pt x="133" y="808"/>
                    <a:pt x="154" y="787"/>
                    <a:pt x="175" y="752"/>
                  </a:cubicBezTo>
                  <a:cubicBezTo>
                    <a:pt x="186" y="735"/>
                    <a:pt x="197" y="716"/>
                    <a:pt x="200" y="701"/>
                  </a:cubicBezTo>
                  <a:cubicBezTo>
                    <a:pt x="193" y="720"/>
                    <a:pt x="184" y="737"/>
                    <a:pt x="175" y="75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05" name="Freeform 110">
              <a:extLst>
                <a:ext uri="{FF2B5EF4-FFF2-40B4-BE49-F238E27FC236}">
                  <a16:creationId xmlns="" xmlns:a16="http://schemas.microsoft.com/office/drawing/2014/main" id="{8B72C7BF-4852-4A4A-AC23-D3F6C114E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906" y="3444081"/>
              <a:ext cx="31750" cy="58737"/>
            </a:xfrm>
            <a:custGeom>
              <a:avLst/>
              <a:gdLst>
                <a:gd name="T0" fmla="*/ 89 w 90"/>
                <a:gd name="T1" fmla="*/ 0 h 162"/>
                <a:gd name="T2" fmla="*/ 0 w 90"/>
                <a:gd name="T3" fmla="*/ 161 h 162"/>
                <a:gd name="T4" fmla="*/ 89 w 90"/>
                <a:gd name="T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62">
                  <a:moveTo>
                    <a:pt x="89" y="0"/>
                  </a:moveTo>
                  <a:cubicBezTo>
                    <a:pt x="82" y="19"/>
                    <a:pt x="43" y="93"/>
                    <a:pt x="0" y="161"/>
                  </a:cubicBezTo>
                  <a:cubicBezTo>
                    <a:pt x="25" y="121"/>
                    <a:pt x="55" y="67"/>
                    <a:pt x="8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06" name="Freeform 111">
              <a:extLst>
                <a:ext uri="{FF2B5EF4-FFF2-40B4-BE49-F238E27FC236}">
                  <a16:creationId xmlns="" xmlns:a16="http://schemas.microsoft.com/office/drawing/2014/main" id="{9AF8FF99-0745-4A16-A9A3-495004909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4569" y="3513931"/>
              <a:ext cx="25400" cy="33337"/>
            </a:xfrm>
            <a:custGeom>
              <a:avLst/>
              <a:gdLst>
                <a:gd name="T0" fmla="*/ 0 w 72"/>
                <a:gd name="T1" fmla="*/ 92 h 93"/>
                <a:gd name="T2" fmla="*/ 71 w 72"/>
                <a:gd name="T3" fmla="*/ 0 h 93"/>
                <a:gd name="T4" fmla="*/ 0 w 72"/>
                <a:gd name="T5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93">
                  <a:moveTo>
                    <a:pt x="0" y="92"/>
                  </a:moveTo>
                  <a:cubicBezTo>
                    <a:pt x="0" y="92"/>
                    <a:pt x="25" y="69"/>
                    <a:pt x="71" y="0"/>
                  </a:cubicBezTo>
                  <a:cubicBezTo>
                    <a:pt x="44" y="41"/>
                    <a:pt x="18" y="76"/>
                    <a:pt x="0" y="9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07" name="Freeform 112">
              <a:extLst>
                <a:ext uri="{FF2B5EF4-FFF2-40B4-BE49-F238E27FC236}">
                  <a16:creationId xmlns="" xmlns:a16="http://schemas.microsoft.com/office/drawing/2014/main" id="{A396B25D-ABEA-44E2-8025-2D8430339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7431" y="3544093"/>
              <a:ext cx="1588" cy="1588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2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08" name="Freeform 113">
              <a:extLst>
                <a:ext uri="{FF2B5EF4-FFF2-40B4-BE49-F238E27FC236}">
                  <a16:creationId xmlns="" xmlns:a16="http://schemas.microsoft.com/office/drawing/2014/main" id="{E88CF117-B6CE-4452-BBD1-C47565161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3619" y="3563143"/>
              <a:ext cx="15875" cy="20638"/>
            </a:xfrm>
            <a:custGeom>
              <a:avLst/>
              <a:gdLst>
                <a:gd name="T0" fmla="*/ 41 w 42"/>
                <a:gd name="T1" fmla="*/ 0 h 57"/>
                <a:gd name="T2" fmla="*/ 0 w 42"/>
                <a:gd name="T3" fmla="*/ 56 h 57"/>
                <a:gd name="T4" fmla="*/ 41 w 42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7">
                  <a:moveTo>
                    <a:pt x="41" y="0"/>
                  </a:moveTo>
                  <a:cubicBezTo>
                    <a:pt x="21" y="34"/>
                    <a:pt x="0" y="56"/>
                    <a:pt x="0" y="56"/>
                  </a:cubicBezTo>
                  <a:cubicBezTo>
                    <a:pt x="0" y="56"/>
                    <a:pt x="23" y="30"/>
                    <a:pt x="4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09" name="Freeform 114">
              <a:extLst>
                <a:ext uri="{FF2B5EF4-FFF2-40B4-BE49-F238E27FC236}">
                  <a16:creationId xmlns="" xmlns:a16="http://schemas.microsoft.com/office/drawing/2014/main" id="{14BD7FC9-A805-4797-9A4F-5420645A5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4406" y="3290093"/>
              <a:ext cx="117475" cy="493713"/>
            </a:xfrm>
            <a:custGeom>
              <a:avLst/>
              <a:gdLst>
                <a:gd name="T0" fmla="*/ 38 w 326"/>
                <a:gd name="T1" fmla="*/ 1117 h 1370"/>
                <a:gd name="T2" fmla="*/ 121 w 326"/>
                <a:gd name="T3" fmla="*/ 1362 h 1370"/>
                <a:gd name="T4" fmla="*/ 244 w 326"/>
                <a:gd name="T5" fmla="*/ 1325 h 1370"/>
                <a:gd name="T6" fmla="*/ 207 w 326"/>
                <a:gd name="T7" fmla="*/ 977 h 1370"/>
                <a:gd name="T8" fmla="*/ 199 w 326"/>
                <a:gd name="T9" fmla="*/ 892 h 1370"/>
                <a:gd name="T10" fmla="*/ 178 w 326"/>
                <a:gd name="T11" fmla="*/ 757 h 1370"/>
                <a:gd name="T12" fmla="*/ 133 w 326"/>
                <a:gd name="T13" fmla="*/ 813 h 1370"/>
                <a:gd name="T14" fmla="*/ 174 w 326"/>
                <a:gd name="T15" fmla="*/ 754 h 1370"/>
                <a:gd name="T16" fmla="*/ 199 w 326"/>
                <a:gd name="T17" fmla="*/ 701 h 1370"/>
                <a:gd name="T18" fmla="*/ 178 w 326"/>
                <a:gd name="T19" fmla="*/ 587 h 1370"/>
                <a:gd name="T20" fmla="*/ 84 w 326"/>
                <a:gd name="T21" fmla="*/ 713 h 1370"/>
                <a:gd name="T22" fmla="*/ 80 w 326"/>
                <a:gd name="T23" fmla="*/ 709 h 1370"/>
                <a:gd name="T24" fmla="*/ 151 w 326"/>
                <a:gd name="T25" fmla="*/ 617 h 1370"/>
                <a:gd name="T26" fmla="*/ 262 w 326"/>
                <a:gd name="T27" fmla="*/ 423 h 1370"/>
                <a:gd name="T28" fmla="*/ 311 w 326"/>
                <a:gd name="T29" fmla="*/ 224 h 1370"/>
                <a:gd name="T30" fmla="*/ 289 w 326"/>
                <a:gd name="T31" fmla="*/ 136 h 1370"/>
                <a:gd name="T32" fmla="*/ 144 w 326"/>
                <a:gd name="T33" fmla="*/ 50 h 1370"/>
                <a:gd name="T34" fmla="*/ 112 w 326"/>
                <a:gd name="T35" fmla="*/ 451 h 1370"/>
                <a:gd name="T36" fmla="*/ 20 w 326"/>
                <a:gd name="T37" fmla="*/ 669 h 1370"/>
                <a:gd name="T38" fmla="*/ 9 w 326"/>
                <a:gd name="T39" fmla="*/ 965 h 1370"/>
                <a:gd name="T40" fmla="*/ 43 w 326"/>
                <a:gd name="T41" fmla="*/ 606 h 1370"/>
                <a:gd name="T42" fmla="*/ 51 w 326"/>
                <a:gd name="T43" fmla="*/ 5 h 1370"/>
                <a:gd name="T44" fmla="*/ 54 w 326"/>
                <a:gd name="T45" fmla="*/ 1 h 1370"/>
                <a:gd name="T46" fmla="*/ 225 w 326"/>
                <a:gd name="T47" fmla="*/ 92 h 1370"/>
                <a:gd name="T48" fmla="*/ 295 w 326"/>
                <a:gd name="T49" fmla="*/ 136 h 1370"/>
                <a:gd name="T50" fmla="*/ 300 w 326"/>
                <a:gd name="T51" fmla="*/ 294 h 1370"/>
                <a:gd name="T52" fmla="*/ 205 w 326"/>
                <a:gd name="T53" fmla="*/ 702 h 1370"/>
                <a:gd name="T54" fmla="*/ 207 w 326"/>
                <a:gd name="T55" fmla="*/ 933 h 1370"/>
                <a:gd name="T56" fmla="*/ 236 w 326"/>
                <a:gd name="T57" fmla="*/ 1115 h 1370"/>
                <a:gd name="T58" fmla="*/ 134 w 326"/>
                <a:gd name="T59" fmla="*/ 1369 h 1370"/>
                <a:gd name="T60" fmla="*/ 54 w 326"/>
                <a:gd name="T61" fmla="*/ 1226 h 1370"/>
                <a:gd name="T62" fmla="*/ 3 w 326"/>
                <a:gd name="T63" fmla="*/ 965 h 1370"/>
                <a:gd name="T64" fmla="*/ 15 w 326"/>
                <a:gd name="T65" fmla="*/ 669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6" h="1370">
                  <a:moveTo>
                    <a:pt x="9" y="965"/>
                  </a:moveTo>
                  <a:cubicBezTo>
                    <a:pt x="12" y="997"/>
                    <a:pt x="25" y="1058"/>
                    <a:pt x="38" y="1117"/>
                  </a:cubicBezTo>
                  <a:cubicBezTo>
                    <a:pt x="46" y="1158"/>
                    <a:pt x="55" y="1197"/>
                    <a:pt x="59" y="1225"/>
                  </a:cubicBezTo>
                  <a:cubicBezTo>
                    <a:pt x="70" y="1290"/>
                    <a:pt x="81" y="1357"/>
                    <a:pt x="121" y="1362"/>
                  </a:cubicBezTo>
                  <a:cubicBezTo>
                    <a:pt x="125" y="1363"/>
                    <a:pt x="129" y="1363"/>
                    <a:pt x="134" y="1363"/>
                  </a:cubicBezTo>
                  <a:cubicBezTo>
                    <a:pt x="180" y="1363"/>
                    <a:pt x="242" y="1340"/>
                    <a:pt x="244" y="1325"/>
                  </a:cubicBezTo>
                  <a:cubicBezTo>
                    <a:pt x="247" y="1305"/>
                    <a:pt x="244" y="1172"/>
                    <a:pt x="230" y="1117"/>
                  </a:cubicBezTo>
                  <a:cubicBezTo>
                    <a:pt x="214" y="1053"/>
                    <a:pt x="207" y="1013"/>
                    <a:pt x="207" y="977"/>
                  </a:cubicBezTo>
                  <a:cubicBezTo>
                    <a:pt x="207" y="960"/>
                    <a:pt x="204" y="946"/>
                    <a:pt x="201" y="935"/>
                  </a:cubicBezTo>
                  <a:cubicBezTo>
                    <a:pt x="197" y="919"/>
                    <a:pt x="194" y="906"/>
                    <a:pt x="199" y="892"/>
                  </a:cubicBezTo>
                  <a:cubicBezTo>
                    <a:pt x="206" y="871"/>
                    <a:pt x="204" y="750"/>
                    <a:pt x="201" y="714"/>
                  </a:cubicBezTo>
                  <a:cubicBezTo>
                    <a:pt x="197" y="726"/>
                    <a:pt x="189" y="740"/>
                    <a:pt x="178" y="757"/>
                  </a:cubicBezTo>
                  <a:cubicBezTo>
                    <a:pt x="158" y="791"/>
                    <a:pt x="137" y="813"/>
                    <a:pt x="137" y="813"/>
                  </a:cubicBezTo>
                  <a:cubicBezTo>
                    <a:pt x="136" y="814"/>
                    <a:pt x="135" y="814"/>
                    <a:pt x="133" y="813"/>
                  </a:cubicBezTo>
                  <a:cubicBezTo>
                    <a:pt x="132" y="812"/>
                    <a:pt x="132" y="811"/>
                    <a:pt x="133" y="810"/>
                  </a:cubicBezTo>
                  <a:cubicBezTo>
                    <a:pt x="133" y="809"/>
                    <a:pt x="155" y="783"/>
                    <a:pt x="174" y="754"/>
                  </a:cubicBezTo>
                  <a:cubicBezTo>
                    <a:pt x="184" y="737"/>
                    <a:pt x="193" y="720"/>
                    <a:pt x="198" y="703"/>
                  </a:cubicBezTo>
                  <a:cubicBezTo>
                    <a:pt x="199" y="702"/>
                    <a:pt x="199" y="702"/>
                    <a:pt x="199" y="701"/>
                  </a:cubicBezTo>
                  <a:cubicBezTo>
                    <a:pt x="232" y="615"/>
                    <a:pt x="252" y="492"/>
                    <a:pt x="259" y="444"/>
                  </a:cubicBezTo>
                  <a:cubicBezTo>
                    <a:pt x="244" y="475"/>
                    <a:pt x="212" y="532"/>
                    <a:pt x="178" y="587"/>
                  </a:cubicBezTo>
                  <a:cubicBezTo>
                    <a:pt x="170" y="598"/>
                    <a:pt x="163" y="610"/>
                    <a:pt x="156" y="621"/>
                  </a:cubicBezTo>
                  <a:cubicBezTo>
                    <a:pt x="135" y="653"/>
                    <a:pt x="104" y="695"/>
                    <a:pt x="84" y="713"/>
                  </a:cubicBezTo>
                  <a:cubicBezTo>
                    <a:pt x="82" y="714"/>
                    <a:pt x="81" y="714"/>
                    <a:pt x="80" y="713"/>
                  </a:cubicBezTo>
                  <a:cubicBezTo>
                    <a:pt x="79" y="711"/>
                    <a:pt x="79" y="710"/>
                    <a:pt x="80" y="709"/>
                  </a:cubicBezTo>
                  <a:cubicBezTo>
                    <a:pt x="80" y="708"/>
                    <a:pt x="106" y="685"/>
                    <a:pt x="151" y="618"/>
                  </a:cubicBezTo>
                  <a:cubicBezTo>
                    <a:pt x="151" y="617"/>
                    <a:pt x="151" y="617"/>
                    <a:pt x="151" y="617"/>
                  </a:cubicBezTo>
                  <a:cubicBezTo>
                    <a:pt x="158" y="607"/>
                    <a:pt x="166" y="595"/>
                    <a:pt x="173" y="584"/>
                  </a:cubicBezTo>
                  <a:cubicBezTo>
                    <a:pt x="202" y="538"/>
                    <a:pt x="232" y="484"/>
                    <a:pt x="262" y="423"/>
                  </a:cubicBezTo>
                  <a:cubicBezTo>
                    <a:pt x="269" y="402"/>
                    <a:pt x="283" y="342"/>
                    <a:pt x="295" y="293"/>
                  </a:cubicBezTo>
                  <a:cubicBezTo>
                    <a:pt x="302" y="262"/>
                    <a:pt x="308" y="235"/>
                    <a:pt x="311" y="224"/>
                  </a:cubicBezTo>
                  <a:cubicBezTo>
                    <a:pt x="316" y="205"/>
                    <a:pt x="309" y="176"/>
                    <a:pt x="290" y="138"/>
                  </a:cubicBezTo>
                  <a:lnTo>
                    <a:pt x="289" y="136"/>
                  </a:lnTo>
                  <a:cubicBezTo>
                    <a:pt x="287" y="131"/>
                    <a:pt x="251" y="112"/>
                    <a:pt x="223" y="96"/>
                  </a:cubicBezTo>
                  <a:cubicBezTo>
                    <a:pt x="191" y="79"/>
                    <a:pt x="158" y="61"/>
                    <a:pt x="144" y="50"/>
                  </a:cubicBezTo>
                  <a:cubicBezTo>
                    <a:pt x="122" y="33"/>
                    <a:pt x="76" y="15"/>
                    <a:pt x="59" y="8"/>
                  </a:cubicBezTo>
                  <a:cubicBezTo>
                    <a:pt x="92" y="87"/>
                    <a:pt x="115" y="390"/>
                    <a:pt x="112" y="451"/>
                  </a:cubicBezTo>
                  <a:cubicBezTo>
                    <a:pt x="111" y="490"/>
                    <a:pt x="75" y="558"/>
                    <a:pt x="48" y="608"/>
                  </a:cubicBezTo>
                  <a:cubicBezTo>
                    <a:pt x="34" y="637"/>
                    <a:pt x="21" y="661"/>
                    <a:pt x="20" y="669"/>
                  </a:cubicBezTo>
                  <a:cubicBezTo>
                    <a:pt x="20" y="671"/>
                    <a:pt x="20" y="675"/>
                    <a:pt x="20" y="679"/>
                  </a:cubicBezTo>
                  <a:cubicBezTo>
                    <a:pt x="9" y="835"/>
                    <a:pt x="5" y="931"/>
                    <a:pt x="9" y="965"/>
                  </a:cubicBezTo>
                  <a:close/>
                  <a:moveTo>
                    <a:pt x="15" y="669"/>
                  </a:moveTo>
                  <a:cubicBezTo>
                    <a:pt x="15" y="660"/>
                    <a:pt x="27" y="637"/>
                    <a:pt x="43" y="606"/>
                  </a:cubicBezTo>
                  <a:cubicBezTo>
                    <a:pt x="70" y="556"/>
                    <a:pt x="105" y="489"/>
                    <a:pt x="107" y="450"/>
                  </a:cubicBezTo>
                  <a:cubicBezTo>
                    <a:pt x="110" y="388"/>
                    <a:pt x="85" y="71"/>
                    <a:pt x="51" y="5"/>
                  </a:cubicBezTo>
                  <a:cubicBezTo>
                    <a:pt x="51" y="4"/>
                    <a:pt x="51" y="2"/>
                    <a:pt x="51" y="1"/>
                  </a:cubicBezTo>
                  <a:cubicBezTo>
                    <a:pt x="52" y="1"/>
                    <a:pt x="53" y="0"/>
                    <a:pt x="54" y="1"/>
                  </a:cubicBezTo>
                  <a:cubicBezTo>
                    <a:pt x="57" y="2"/>
                    <a:pt x="120" y="24"/>
                    <a:pt x="148" y="46"/>
                  </a:cubicBezTo>
                  <a:cubicBezTo>
                    <a:pt x="161" y="57"/>
                    <a:pt x="194" y="74"/>
                    <a:pt x="225" y="92"/>
                  </a:cubicBezTo>
                  <a:cubicBezTo>
                    <a:pt x="266" y="114"/>
                    <a:pt x="291" y="127"/>
                    <a:pt x="294" y="134"/>
                  </a:cubicBezTo>
                  <a:lnTo>
                    <a:pt x="295" y="136"/>
                  </a:lnTo>
                  <a:cubicBezTo>
                    <a:pt x="302" y="150"/>
                    <a:pt x="325" y="194"/>
                    <a:pt x="316" y="225"/>
                  </a:cubicBezTo>
                  <a:cubicBezTo>
                    <a:pt x="313" y="237"/>
                    <a:pt x="307" y="263"/>
                    <a:pt x="300" y="294"/>
                  </a:cubicBezTo>
                  <a:cubicBezTo>
                    <a:pt x="289" y="343"/>
                    <a:pt x="275" y="403"/>
                    <a:pt x="268" y="425"/>
                  </a:cubicBezTo>
                  <a:cubicBezTo>
                    <a:pt x="266" y="433"/>
                    <a:pt x="245" y="595"/>
                    <a:pt x="205" y="702"/>
                  </a:cubicBezTo>
                  <a:cubicBezTo>
                    <a:pt x="210" y="718"/>
                    <a:pt x="212" y="870"/>
                    <a:pt x="204" y="894"/>
                  </a:cubicBezTo>
                  <a:cubicBezTo>
                    <a:pt x="200" y="906"/>
                    <a:pt x="203" y="918"/>
                    <a:pt x="207" y="933"/>
                  </a:cubicBezTo>
                  <a:cubicBezTo>
                    <a:pt x="210" y="946"/>
                    <a:pt x="213" y="959"/>
                    <a:pt x="213" y="977"/>
                  </a:cubicBezTo>
                  <a:cubicBezTo>
                    <a:pt x="213" y="1012"/>
                    <a:pt x="220" y="1052"/>
                    <a:pt x="236" y="1115"/>
                  </a:cubicBezTo>
                  <a:cubicBezTo>
                    <a:pt x="249" y="1171"/>
                    <a:pt x="252" y="1305"/>
                    <a:pt x="249" y="1326"/>
                  </a:cubicBezTo>
                  <a:cubicBezTo>
                    <a:pt x="247" y="1347"/>
                    <a:pt x="178" y="1369"/>
                    <a:pt x="134" y="1369"/>
                  </a:cubicBezTo>
                  <a:cubicBezTo>
                    <a:pt x="129" y="1369"/>
                    <a:pt x="125" y="1368"/>
                    <a:pt x="120" y="1368"/>
                  </a:cubicBezTo>
                  <a:cubicBezTo>
                    <a:pt x="77" y="1362"/>
                    <a:pt x="65" y="1293"/>
                    <a:pt x="54" y="1226"/>
                  </a:cubicBezTo>
                  <a:cubicBezTo>
                    <a:pt x="49" y="1198"/>
                    <a:pt x="41" y="1159"/>
                    <a:pt x="32" y="1118"/>
                  </a:cubicBezTo>
                  <a:cubicBezTo>
                    <a:pt x="20" y="1059"/>
                    <a:pt x="7" y="998"/>
                    <a:pt x="3" y="965"/>
                  </a:cubicBezTo>
                  <a:cubicBezTo>
                    <a:pt x="0" y="932"/>
                    <a:pt x="3" y="835"/>
                    <a:pt x="14" y="679"/>
                  </a:cubicBezTo>
                  <a:cubicBezTo>
                    <a:pt x="14" y="674"/>
                    <a:pt x="14" y="671"/>
                    <a:pt x="15" y="66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10" name="Freeform 115">
              <a:extLst>
                <a:ext uri="{FF2B5EF4-FFF2-40B4-BE49-F238E27FC236}">
                  <a16:creationId xmlns="" xmlns:a16="http://schemas.microsoft.com/office/drawing/2014/main" id="{5C57511E-A842-41F3-8177-5301B0B86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919" y="3183731"/>
              <a:ext cx="100012" cy="123825"/>
            </a:xfrm>
            <a:custGeom>
              <a:avLst/>
              <a:gdLst>
                <a:gd name="T0" fmla="*/ 25 w 277"/>
                <a:gd name="T1" fmla="*/ 153 h 344"/>
                <a:gd name="T2" fmla="*/ 43 w 277"/>
                <a:gd name="T3" fmla="*/ 51 h 344"/>
                <a:gd name="T4" fmla="*/ 42 w 277"/>
                <a:gd name="T5" fmla="*/ 31 h 344"/>
                <a:gd name="T6" fmla="*/ 75 w 277"/>
                <a:gd name="T7" fmla="*/ 7 h 344"/>
                <a:gd name="T8" fmla="*/ 276 w 277"/>
                <a:gd name="T9" fmla="*/ 243 h 344"/>
                <a:gd name="T10" fmla="*/ 269 w 277"/>
                <a:gd name="T11" fmla="*/ 288 h 344"/>
                <a:gd name="T12" fmla="*/ 253 w 277"/>
                <a:gd name="T13" fmla="*/ 298 h 344"/>
                <a:gd name="T14" fmla="*/ 195 w 277"/>
                <a:gd name="T15" fmla="*/ 343 h 344"/>
                <a:gd name="T16" fmla="*/ 87 w 277"/>
                <a:gd name="T17" fmla="*/ 266 h 344"/>
                <a:gd name="T18" fmla="*/ 2 w 277"/>
                <a:gd name="T19" fmla="*/ 173 h 344"/>
                <a:gd name="T20" fmla="*/ 25 w 277"/>
                <a:gd name="T21" fmla="*/ 15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7" h="344">
                  <a:moveTo>
                    <a:pt x="25" y="153"/>
                  </a:moveTo>
                  <a:cubicBezTo>
                    <a:pt x="30" y="140"/>
                    <a:pt x="44" y="64"/>
                    <a:pt x="43" y="51"/>
                  </a:cubicBezTo>
                  <a:cubicBezTo>
                    <a:pt x="42" y="39"/>
                    <a:pt x="42" y="31"/>
                    <a:pt x="42" y="31"/>
                  </a:cubicBezTo>
                  <a:cubicBezTo>
                    <a:pt x="42" y="31"/>
                    <a:pt x="60" y="0"/>
                    <a:pt x="75" y="7"/>
                  </a:cubicBezTo>
                  <a:cubicBezTo>
                    <a:pt x="89" y="13"/>
                    <a:pt x="111" y="254"/>
                    <a:pt x="276" y="243"/>
                  </a:cubicBezTo>
                  <a:cubicBezTo>
                    <a:pt x="276" y="243"/>
                    <a:pt x="274" y="284"/>
                    <a:pt x="269" y="288"/>
                  </a:cubicBezTo>
                  <a:cubicBezTo>
                    <a:pt x="263" y="292"/>
                    <a:pt x="263" y="291"/>
                    <a:pt x="253" y="298"/>
                  </a:cubicBezTo>
                  <a:cubicBezTo>
                    <a:pt x="243" y="306"/>
                    <a:pt x="208" y="343"/>
                    <a:pt x="195" y="343"/>
                  </a:cubicBezTo>
                  <a:cubicBezTo>
                    <a:pt x="181" y="343"/>
                    <a:pt x="111" y="283"/>
                    <a:pt x="87" y="266"/>
                  </a:cubicBezTo>
                  <a:cubicBezTo>
                    <a:pt x="62" y="248"/>
                    <a:pt x="5" y="181"/>
                    <a:pt x="2" y="173"/>
                  </a:cubicBezTo>
                  <a:cubicBezTo>
                    <a:pt x="0" y="166"/>
                    <a:pt x="21" y="166"/>
                    <a:pt x="25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11" name="Freeform 116">
              <a:extLst>
                <a:ext uri="{FF2B5EF4-FFF2-40B4-BE49-F238E27FC236}">
                  <a16:creationId xmlns="" xmlns:a16="http://schemas.microsoft.com/office/drawing/2014/main" id="{A4C92DFA-1C75-4864-BBE7-8DF3422EE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2331" y="3183731"/>
              <a:ext cx="103188" cy="123825"/>
            </a:xfrm>
            <a:custGeom>
              <a:avLst/>
              <a:gdLst>
                <a:gd name="T0" fmla="*/ 93 w 285"/>
                <a:gd name="T1" fmla="*/ 260 h 343"/>
                <a:gd name="T2" fmla="*/ 120 w 285"/>
                <a:gd name="T3" fmla="*/ 282 h 343"/>
                <a:gd name="T4" fmla="*/ 199 w 285"/>
                <a:gd name="T5" fmla="*/ 336 h 343"/>
                <a:gd name="T6" fmla="*/ 242 w 285"/>
                <a:gd name="T7" fmla="*/ 304 h 343"/>
                <a:gd name="T8" fmla="*/ 256 w 285"/>
                <a:gd name="T9" fmla="*/ 292 h 343"/>
                <a:gd name="T10" fmla="*/ 267 w 285"/>
                <a:gd name="T11" fmla="*/ 284 h 343"/>
                <a:gd name="T12" fmla="*/ 272 w 285"/>
                <a:gd name="T13" fmla="*/ 282 h 343"/>
                <a:gd name="T14" fmla="*/ 278 w 285"/>
                <a:gd name="T15" fmla="*/ 243 h 343"/>
                <a:gd name="T16" fmla="*/ 271 w 285"/>
                <a:gd name="T17" fmla="*/ 243 h 343"/>
                <a:gd name="T18" fmla="*/ 88 w 285"/>
                <a:gd name="T19" fmla="*/ 37 h 343"/>
                <a:gd name="T20" fmla="*/ 77 w 285"/>
                <a:gd name="T21" fmla="*/ 6 h 343"/>
                <a:gd name="T22" fmla="*/ 74 w 285"/>
                <a:gd name="T23" fmla="*/ 5 h 343"/>
                <a:gd name="T24" fmla="*/ 48 w 285"/>
                <a:gd name="T25" fmla="*/ 28 h 343"/>
                <a:gd name="T26" fmla="*/ 49 w 285"/>
                <a:gd name="T27" fmla="*/ 48 h 343"/>
                <a:gd name="T28" fmla="*/ 32 w 285"/>
                <a:gd name="T29" fmla="*/ 150 h 343"/>
                <a:gd name="T30" fmla="*/ 15 w 285"/>
                <a:gd name="T31" fmla="*/ 164 h 343"/>
                <a:gd name="T32" fmla="*/ 8 w 285"/>
                <a:gd name="T33" fmla="*/ 169 h 343"/>
                <a:gd name="T34" fmla="*/ 93 w 285"/>
                <a:gd name="T35" fmla="*/ 260 h 343"/>
                <a:gd name="T36" fmla="*/ 12 w 285"/>
                <a:gd name="T37" fmla="*/ 160 h 343"/>
                <a:gd name="T38" fmla="*/ 26 w 285"/>
                <a:gd name="T39" fmla="*/ 148 h 343"/>
                <a:gd name="T40" fmla="*/ 43 w 285"/>
                <a:gd name="T41" fmla="*/ 48 h 343"/>
                <a:gd name="T42" fmla="*/ 43 w 285"/>
                <a:gd name="T43" fmla="*/ 28 h 343"/>
                <a:gd name="T44" fmla="*/ 43 w 285"/>
                <a:gd name="T45" fmla="*/ 26 h 343"/>
                <a:gd name="T46" fmla="*/ 74 w 285"/>
                <a:gd name="T47" fmla="*/ 0 h 343"/>
                <a:gd name="T48" fmla="*/ 79 w 285"/>
                <a:gd name="T49" fmla="*/ 1 h 343"/>
                <a:gd name="T50" fmla="*/ 93 w 285"/>
                <a:gd name="T51" fmla="*/ 35 h 343"/>
                <a:gd name="T52" fmla="*/ 271 w 285"/>
                <a:gd name="T53" fmla="*/ 237 h 343"/>
                <a:gd name="T54" fmla="*/ 281 w 285"/>
                <a:gd name="T55" fmla="*/ 237 h 343"/>
                <a:gd name="T56" fmla="*/ 283 w 285"/>
                <a:gd name="T57" fmla="*/ 238 h 343"/>
                <a:gd name="T58" fmla="*/ 284 w 285"/>
                <a:gd name="T59" fmla="*/ 240 h 343"/>
                <a:gd name="T60" fmla="*/ 275 w 285"/>
                <a:gd name="T61" fmla="*/ 286 h 343"/>
                <a:gd name="T62" fmla="*/ 270 w 285"/>
                <a:gd name="T63" fmla="*/ 289 h 343"/>
                <a:gd name="T64" fmla="*/ 259 w 285"/>
                <a:gd name="T65" fmla="*/ 296 h 343"/>
                <a:gd name="T66" fmla="*/ 246 w 285"/>
                <a:gd name="T67" fmla="*/ 309 h 343"/>
                <a:gd name="T68" fmla="*/ 199 w 285"/>
                <a:gd name="T69" fmla="*/ 342 h 343"/>
                <a:gd name="T70" fmla="*/ 117 w 285"/>
                <a:gd name="T71" fmla="*/ 286 h 343"/>
                <a:gd name="T72" fmla="*/ 90 w 285"/>
                <a:gd name="T73" fmla="*/ 265 h 343"/>
                <a:gd name="T74" fmla="*/ 3 w 285"/>
                <a:gd name="T75" fmla="*/ 171 h 343"/>
                <a:gd name="T76" fmla="*/ 12 w 285"/>
                <a:gd name="T77" fmla="*/ 16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" h="343">
                  <a:moveTo>
                    <a:pt x="93" y="260"/>
                  </a:moveTo>
                  <a:cubicBezTo>
                    <a:pt x="100" y="265"/>
                    <a:pt x="109" y="273"/>
                    <a:pt x="120" y="282"/>
                  </a:cubicBezTo>
                  <a:cubicBezTo>
                    <a:pt x="146" y="302"/>
                    <a:pt x="189" y="336"/>
                    <a:pt x="199" y="336"/>
                  </a:cubicBezTo>
                  <a:cubicBezTo>
                    <a:pt x="208" y="336"/>
                    <a:pt x="229" y="316"/>
                    <a:pt x="242" y="304"/>
                  </a:cubicBezTo>
                  <a:cubicBezTo>
                    <a:pt x="248" y="299"/>
                    <a:pt x="253" y="294"/>
                    <a:pt x="256" y="292"/>
                  </a:cubicBezTo>
                  <a:cubicBezTo>
                    <a:pt x="263" y="287"/>
                    <a:pt x="265" y="286"/>
                    <a:pt x="267" y="284"/>
                  </a:cubicBezTo>
                  <a:cubicBezTo>
                    <a:pt x="269" y="284"/>
                    <a:pt x="270" y="283"/>
                    <a:pt x="272" y="282"/>
                  </a:cubicBezTo>
                  <a:cubicBezTo>
                    <a:pt x="275" y="280"/>
                    <a:pt x="277" y="260"/>
                    <a:pt x="278" y="243"/>
                  </a:cubicBezTo>
                  <a:cubicBezTo>
                    <a:pt x="276" y="243"/>
                    <a:pt x="273" y="243"/>
                    <a:pt x="271" y="243"/>
                  </a:cubicBezTo>
                  <a:cubicBezTo>
                    <a:pt x="147" y="243"/>
                    <a:pt x="106" y="103"/>
                    <a:pt x="88" y="37"/>
                  </a:cubicBezTo>
                  <a:cubicBezTo>
                    <a:pt x="84" y="22"/>
                    <a:pt x="79" y="7"/>
                    <a:pt x="77" y="6"/>
                  </a:cubicBezTo>
                  <a:cubicBezTo>
                    <a:pt x="76" y="5"/>
                    <a:pt x="75" y="5"/>
                    <a:pt x="74" y="5"/>
                  </a:cubicBezTo>
                  <a:cubicBezTo>
                    <a:pt x="64" y="5"/>
                    <a:pt x="52" y="21"/>
                    <a:pt x="48" y="28"/>
                  </a:cubicBezTo>
                  <a:cubicBezTo>
                    <a:pt x="48" y="31"/>
                    <a:pt x="48" y="38"/>
                    <a:pt x="49" y="48"/>
                  </a:cubicBezTo>
                  <a:cubicBezTo>
                    <a:pt x="50" y="60"/>
                    <a:pt x="36" y="136"/>
                    <a:pt x="32" y="150"/>
                  </a:cubicBezTo>
                  <a:cubicBezTo>
                    <a:pt x="29" y="158"/>
                    <a:pt x="20" y="162"/>
                    <a:pt x="15" y="164"/>
                  </a:cubicBezTo>
                  <a:cubicBezTo>
                    <a:pt x="11" y="166"/>
                    <a:pt x="8" y="168"/>
                    <a:pt x="8" y="169"/>
                  </a:cubicBezTo>
                  <a:cubicBezTo>
                    <a:pt x="10" y="175"/>
                    <a:pt x="68" y="243"/>
                    <a:pt x="93" y="260"/>
                  </a:cubicBezTo>
                  <a:close/>
                  <a:moveTo>
                    <a:pt x="12" y="160"/>
                  </a:moveTo>
                  <a:cubicBezTo>
                    <a:pt x="18" y="157"/>
                    <a:pt x="24" y="154"/>
                    <a:pt x="26" y="148"/>
                  </a:cubicBezTo>
                  <a:cubicBezTo>
                    <a:pt x="31" y="135"/>
                    <a:pt x="44" y="60"/>
                    <a:pt x="43" y="48"/>
                  </a:cubicBezTo>
                  <a:cubicBezTo>
                    <a:pt x="43" y="36"/>
                    <a:pt x="43" y="28"/>
                    <a:pt x="43" y="28"/>
                  </a:cubicBezTo>
                  <a:cubicBezTo>
                    <a:pt x="43" y="27"/>
                    <a:pt x="43" y="27"/>
                    <a:pt x="43" y="26"/>
                  </a:cubicBezTo>
                  <a:cubicBezTo>
                    <a:pt x="44" y="23"/>
                    <a:pt x="59" y="0"/>
                    <a:pt x="74" y="0"/>
                  </a:cubicBezTo>
                  <a:cubicBezTo>
                    <a:pt x="76" y="0"/>
                    <a:pt x="78" y="0"/>
                    <a:pt x="79" y="1"/>
                  </a:cubicBezTo>
                  <a:cubicBezTo>
                    <a:pt x="84" y="2"/>
                    <a:pt x="86" y="11"/>
                    <a:pt x="93" y="35"/>
                  </a:cubicBezTo>
                  <a:cubicBezTo>
                    <a:pt x="112" y="101"/>
                    <a:pt x="151" y="237"/>
                    <a:pt x="271" y="237"/>
                  </a:cubicBezTo>
                  <a:cubicBezTo>
                    <a:pt x="274" y="237"/>
                    <a:pt x="277" y="237"/>
                    <a:pt x="281" y="237"/>
                  </a:cubicBezTo>
                  <a:cubicBezTo>
                    <a:pt x="282" y="237"/>
                    <a:pt x="282" y="237"/>
                    <a:pt x="283" y="238"/>
                  </a:cubicBezTo>
                  <a:cubicBezTo>
                    <a:pt x="284" y="238"/>
                    <a:pt x="284" y="239"/>
                    <a:pt x="284" y="240"/>
                  </a:cubicBezTo>
                  <a:cubicBezTo>
                    <a:pt x="283" y="252"/>
                    <a:pt x="281" y="283"/>
                    <a:pt x="275" y="286"/>
                  </a:cubicBezTo>
                  <a:cubicBezTo>
                    <a:pt x="273" y="288"/>
                    <a:pt x="272" y="288"/>
                    <a:pt x="270" y="289"/>
                  </a:cubicBezTo>
                  <a:cubicBezTo>
                    <a:pt x="268" y="290"/>
                    <a:pt x="266" y="292"/>
                    <a:pt x="259" y="296"/>
                  </a:cubicBezTo>
                  <a:cubicBezTo>
                    <a:pt x="256" y="299"/>
                    <a:pt x="251" y="303"/>
                    <a:pt x="246" y="309"/>
                  </a:cubicBezTo>
                  <a:cubicBezTo>
                    <a:pt x="226" y="326"/>
                    <a:pt x="209" y="342"/>
                    <a:pt x="199" y="342"/>
                  </a:cubicBezTo>
                  <a:cubicBezTo>
                    <a:pt x="188" y="342"/>
                    <a:pt x="157" y="318"/>
                    <a:pt x="117" y="286"/>
                  </a:cubicBezTo>
                  <a:cubicBezTo>
                    <a:pt x="106" y="277"/>
                    <a:pt x="96" y="270"/>
                    <a:pt x="90" y="265"/>
                  </a:cubicBezTo>
                  <a:cubicBezTo>
                    <a:pt x="65" y="247"/>
                    <a:pt x="6" y="179"/>
                    <a:pt x="3" y="171"/>
                  </a:cubicBezTo>
                  <a:cubicBezTo>
                    <a:pt x="0" y="165"/>
                    <a:pt x="7" y="162"/>
                    <a:pt x="12" y="16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12" name="Freeform 117">
              <a:extLst>
                <a:ext uri="{FF2B5EF4-FFF2-40B4-BE49-F238E27FC236}">
                  <a16:creationId xmlns="" xmlns:a16="http://schemas.microsoft.com/office/drawing/2014/main" id="{67B0A296-83E6-4C87-BF5E-29ECB9421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694" y="3244056"/>
              <a:ext cx="155575" cy="282575"/>
            </a:xfrm>
            <a:custGeom>
              <a:avLst/>
              <a:gdLst>
                <a:gd name="T0" fmla="*/ 68 w 431"/>
                <a:gd name="T1" fmla="*/ 0 h 785"/>
                <a:gd name="T2" fmla="*/ 135 w 431"/>
                <a:gd name="T3" fmla="*/ 102 h 785"/>
                <a:gd name="T4" fmla="*/ 262 w 431"/>
                <a:gd name="T5" fmla="*/ 162 h 785"/>
                <a:gd name="T6" fmla="*/ 345 w 431"/>
                <a:gd name="T7" fmla="*/ 104 h 785"/>
                <a:gd name="T8" fmla="*/ 409 w 431"/>
                <a:gd name="T9" fmla="*/ 282 h 785"/>
                <a:gd name="T10" fmla="*/ 423 w 431"/>
                <a:gd name="T11" fmla="*/ 476 h 785"/>
                <a:gd name="T12" fmla="*/ 333 w 431"/>
                <a:gd name="T13" fmla="*/ 784 h 785"/>
                <a:gd name="T14" fmla="*/ 310 w 431"/>
                <a:gd name="T15" fmla="*/ 729 h 785"/>
                <a:gd name="T16" fmla="*/ 220 w 431"/>
                <a:gd name="T17" fmla="*/ 444 h 785"/>
                <a:gd name="T18" fmla="*/ 12 w 431"/>
                <a:gd name="T19" fmla="*/ 63 h 785"/>
                <a:gd name="T20" fmla="*/ 68 w 431"/>
                <a:gd name="T21" fmla="*/ 0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1" h="785">
                  <a:moveTo>
                    <a:pt x="68" y="0"/>
                  </a:moveTo>
                  <a:cubicBezTo>
                    <a:pt x="68" y="0"/>
                    <a:pt x="125" y="93"/>
                    <a:pt x="135" y="102"/>
                  </a:cubicBezTo>
                  <a:cubicBezTo>
                    <a:pt x="145" y="112"/>
                    <a:pt x="225" y="169"/>
                    <a:pt x="262" y="162"/>
                  </a:cubicBezTo>
                  <a:cubicBezTo>
                    <a:pt x="292" y="156"/>
                    <a:pt x="345" y="104"/>
                    <a:pt x="345" y="104"/>
                  </a:cubicBezTo>
                  <a:cubicBezTo>
                    <a:pt x="345" y="104"/>
                    <a:pt x="401" y="240"/>
                    <a:pt x="409" y="282"/>
                  </a:cubicBezTo>
                  <a:cubicBezTo>
                    <a:pt x="418" y="323"/>
                    <a:pt x="430" y="431"/>
                    <a:pt x="423" y="476"/>
                  </a:cubicBezTo>
                  <a:cubicBezTo>
                    <a:pt x="416" y="521"/>
                    <a:pt x="367" y="743"/>
                    <a:pt x="333" y="784"/>
                  </a:cubicBezTo>
                  <a:cubicBezTo>
                    <a:pt x="333" y="784"/>
                    <a:pt x="317" y="754"/>
                    <a:pt x="310" y="729"/>
                  </a:cubicBezTo>
                  <a:cubicBezTo>
                    <a:pt x="303" y="704"/>
                    <a:pt x="238" y="478"/>
                    <a:pt x="220" y="444"/>
                  </a:cubicBezTo>
                  <a:cubicBezTo>
                    <a:pt x="202" y="410"/>
                    <a:pt x="23" y="72"/>
                    <a:pt x="12" y="63"/>
                  </a:cubicBezTo>
                  <a:cubicBezTo>
                    <a:pt x="0" y="55"/>
                    <a:pt x="68" y="0"/>
                    <a:pt x="6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13" name="Freeform 118">
              <a:extLst>
                <a:ext uri="{FF2B5EF4-FFF2-40B4-BE49-F238E27FC236}">
                  <a16:creationId xmlns="" xmlns:a16="http://schemas.microsoft.com/office/drawing/2014/main" id="{1F90F2D2-949C-463E-A53B-4BDF84D37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3281" y="3242468"/>
              <a:ext cx="153988" cy="284163"/>
            </a:xfrm>
            <a:custGeom>
              <a:avLst/>
              <a:gdLst>
                <a:gd name="T0" fmla="*/ 6 w 426"/>
                <a:gd name="T1" fmla="*/ 64 h 789"/>
                <a:gd name="T2" fmla="*/ 193 w 426"/>
                <a:gd name="T3" fmla="*/ 404 h 789"/>
                <a:gd name="T4" fmla="*/ 215 w 426"/>
                <a:gd name="T5" fmla="*/ 445 h 789"/>
                <a:gd name="T6" fmla="*/ 305 w 426"/>
                <a:gd name="T7" fmla="*/ 730 h 789"/>
                <a:gd name="T8" fmla="*/ 326 w 426"/>
                <a:gd name="T9" fmla="*/ 780 h 789"/>
                <a:gd name="T10" fmla="*/ 413 w 426"/>
                <a:gd name="T11" fmla="*/ 477 h 789"/>
                <a:gd name="T12" fmla="*/ 398 w 426"/>
                <a:gd name="T13" fmla="*/ 285 h 789"/>
                <a:gd name="T14" fmla="*/ 336 w 426"/>
                <a:gd name="T15" fmla="*/ 111 h 789"/>
                <a:gd name="T16" fmla="*/ 255 w 426"/>
                <a:gd name="T17" fmla="*/ 167 h 789"/>
                <a:gd name="T18" fmla="*/ 247 w 426"/>
                <a:gd name="T19" fmla="*/ 168 h 789"/>
                <a:gd name="T20" fmla="*/ 125 w 426"/>
                <a:gd name="T21" fmla="*/ 107 h 789"/>
                <a:gd name="T22" fmla="*/ 60 w 426"/>
                <a:gd name="T23" fmla="*/ 8 h 789"/>
                <a:gd name="T24" fmla="*/ 6 w 426"/>
                <a:gd name="T25" fmla="*/ 64 h 789"/>
                <a:gd name="T26" fmla="*/ 58 w 426"/>
                <a:gd name="T27" fmla="*/ 1 h 789"/>
                <a:gd name="T28" fmla="*/ 61 w 426"/>
                <a:gd name="T29" fmla="*/ 1 h 789"/>
                <a:gd name="T30" fmla="*/ 63 w 426"/>
                <a:gd name="T31" fmla="*/ 2 h 789"/>
                <a:gd name="T32" fmla="*/ 129 w 426"/>
                <a:gd name="T33" fmla="*/ 103 h 789"/>
                <a:gd name="T34" fmla="*/ 247 w 426"/>
                <a:gd name="T35" fmla="*/ 162 h 789"/>
                <a:gd name="T36" fmla="*/ 254 w 426"/>
                <a:gd name="T37" fmla="*/ 161 h 789"/>
                <a:gd name="T38" fmla="*/ 335 w 426"/>
                <a:gd name="T39" fmla="*/ 105 h 789"/>
                <a:gd name="T40" fmla="*/ 337 w 426"/>
                <a:gd name="T41" fmla="*/ 104 h 789"/>
                <a:gd name="T42" fmla="*/ 339 w 426"/>
                <a:gd name="T43" fmla="*/ 106 h 789"/>
                <a:gd name="T44" fmla="*/ 404 w 426"/>
                <a:gd name="T45" fmla="*/ 284 h 789"/>
                <a:gd name="T46" fmla="*/ 418 w 426"/>
                <a:gd name="T47" fmla="*/ 478 h 789"/>
                <a:gd name="T48" fmla="*/ 328 w 426"/>
                <a:gd name="T49" fmla="*/ 787 h 789"/>
                <a:gd name="T50" fmla="*/ 326 w 426"/>
                <a:gd name="T51" fmla="*/ 788 h 789"/>
                <a:gd name="T52" fmla="*/ 324 w 426"/>
                <a:gd name="T53" fmla="*/ 786 h 789"/>
                <a:gd name="T54" fmla="*/ 299 w 426"/>
                <a:gd name="T55" fmla="*/ 732 h 789"/>
                <a:gd name="T56" fmla="*/ 210 w 426"/>
                <a:gd name="T57" fmla="*/ 447 h 789"/>
                <a:gd name="T58" fmla="*/ 188 w 426"/>
                <a:gd name="T59" fmla="*/ 406 h 789"/>
                <a:gd name="T60" fmla="*/ 3 w 426"/>
                <a:gd name="T61" fmla="*/ 68 h 789"/>
                <a:gd name="T62" fmla="*/ 0 w 426"/>
                <a:gd name="T63" fmla="*/ 64 h 789"/>
                <a:gd name="T64" fmla="*/ 58 w 426"/>
                <a:gd name="T65" fmla="*/ 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6" h="789">
                  <a:moveTo>
                    <a:pt x="6" y="64"/>
                  </a:moveTo>
                  <a:cubicBezTo>
                    <a:pt x="15" y="70"/>
                    <a:pt x="101" y="231"/>
                    <a:pt x="193" y="404"/>
                  </a:cubicBezTo>
                  <a:cubicBezTo>
                    <a:pt x="204" y="424"/>
                    <a:pt x="212" y="439"/>
                    <a:pt x="215" y="445"/>
                  </a:cubicBezTo>
                  <a:cubicBezTo>
                    <a:pt x="235" y="480"/>
                    <a:pt x="304" y="728"/>
                    <a:pt x="305" y="730"/>
                  </a:cubicBezTo>
                  <a:cubicBezTo>
                    <a:pt x="310" y="749"/>
                    <a:pt x="322" y="771"/>
                    <a:pt x="326" y="780"/>
                  </a:cubicBezTo>
                  <a:cubicBezTo>
                    <a:pt x="360" y="732"/>
                    <a:pt x="406" y="518"/>
                    <a:pt x="413" y="477"/>
                  </a:cubicBezTo>
                  <a:cubicBezTo>
                    <a:pt x="419" y="434"/>
                    <a:pt x="407" y="328"/>
                    <a:pt x="398" y="285"/>
                  </a:cubicBezTo>
                  <a:cubicBezTo>
                    <a:pt x="391" y="247"/>
                    <a:pt x="345" y="134"/>
                    <a:pt x="336" y="111"/>
                  </a:cubicBezTo>
                  <a:cubicBezTo>
                    <a:pt x="324" y="122"/>
                    <a:pt x="281" y="161"/>
                    <a:pt x="255" y="167"/>
                  </a:cubicBezTo>
                  <a:cubicBezTo>
                    <a:pt x="253" y="167"/>
                    <a:pt x="250" y="168"/>
                    <a:pt x="247" y="168"/>
                  </a:cubicBezTo>
                  <a:cubicBezTo>
                    <a:pt x="206" y="168"/>
                    <a:pt x="136" y="117"/>
                    <a:pt x="125" y="107"/>
                  </a:cubicBezTo>
                  <a:cubicBezTo>
                    <a:pt x="116" y="98"/>
                    <a:pt x="69" y="23"/>
                    <a:pt x="60" y="8"/>
                  </a:cubicBezTo>
                  <a:cubicBezTo>
                    <a:pt x="37" y="25"/>
                    <a:pt x="6" y="55"/>
                    <a:pt x="6" y="64"/>
                  </a:cubicBezTo>
                  <a:close/>
                  <a:moveTo>
                    <a:pt x="58" y="1"/>
                  </a:moveTo>
                  <a:cubicBezTo>
                    <a:pt x="59" y="1"/>
                    <a:pt x="60" y="0"/>
                    <a:pt x="61" y="1"/>
                  </a:cubicBezTo>
                  <a:cubicBezTo>
                    <a:pt x="61" y="1"/>
                    <a:pt x="62" y="1"/>
                    <a:pt x="63" y="2"/>
                  </a:cubicBezTo>
                  <a:cubicBezTo>
                    <a:pt x="83" y="33"/>
                    <a:pt x="122" y="96"/>
                    <a:pt x="129" y="103"/>
                  </a:cubicBezTo>
                  <a:cubicBezTo>
                    <a:pt x="139" y="113"/>
                    <a:pt x="209" y="162"/>
                    <a:pt x="247" y="162"/>
                  </a:cubicBezTo>
                  <a:cubicBezTo>
                    <a:pt x="249" y="162"/>
                    <a:pt x="252" y="162"/>
                    <a:pt x="254" y="161"/>
                  </a:cubicBezTo>
                  <a:cubicBezTo>
                    <a:pt x="282" y="156"/>
                    <a:pt x="335" y="105"/>
                    <a:pt x="335" y="105"/>
                  </a:cubicBezTo>
                  <a:cubicBezTo>
                    <a:pt x="336" y="104"/>
                    <a:pt x="337" y="104"/>
                    <a:pt x="337" y="104"/>
                  </a:cubicBezTo>
                  <a:cubicBezTo>
                    <a:pt x="338" y="105"/>
                    <a:pt x="339" y="105"/>
                    <a:pt x="339" y="106"/>
                  </a:cubicBezTo>
                  <a:cubicBezTo>
                    <a:pt x="342" y="111"/>
                    <a:pt x="396" y="242"/>
                    <a:pt x="404" y="284"/>
                  </a:cubicBezTo>
                  <a:cubicBezTo>
                    <a:pt x="413" y="326"/>
                    <a:pt x="425" y="433"/>
                    <a:pt x="418" y="478"/>
                  </a:cubicBezTo>
                  <a:cubicBezTo>
                    <a:pt x="412" y="520"/>
                    <a:pt x="362" y="745"/>
                    <a:pt x="328" y="787"/>
                  </a:cubicBezTo>
                  <a:cubicBezTo>
                    <a:pt x="328" y="787"/>
                    <a:pt x="327" y="788"/>
                    <a:pt x="326" y="788"/>
                  </a:cubicBezTo>
                  <a:cubicBezTo>
                    <a:pt x="325" y="788"/>
                    <a:pt x="324" y="787"/>
                    <a:pt x="324" y="786"/>
                  </a:cubicBezTo>
                  <a:cubicBezTo>
                    <a:pt x="323" y="785"/>
                    <a:pt x="306" y="757"/>
                    <a:pt x="299" y="732"/>
                  </a:cubicBezTo>
                  <a:cubicBezTo>
                    <a:pt x="288" y="691"/>
                    <a:pt x="228" y="479"/>
                    <a:pt x="210" y="447"/>
                  </a:cubicBezTo>
                  <a:cubicBezTo>
                    <a:pt x="207" y="441"/>
                    <a:pt x="199" y="426"/>
                    <a:pt x="188" y="406"/>
                  </a:cubicBezTo>
                  <a:cubicBezTo>
                    <a:pt x="140" y="316"/>
                    <a:pt x="12" y="77"/>
                    <a:pt x="3" y="68"/>
                  </a:cubicBezTo>
                  <a:cubicBezTo>
                    <a:pt x="1" y="67"/>
                    <a:pt x="0" y="66"/>
                    <a:pt x="0" y="64"/>
                  </a:cubicBezTo>
                  <a:cubicBezTo>
                    <a:pt x="0" y="49"/>
                    <a:pt x="49" y="9"/>
                    <a:pt x="58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14" name="Freeform 119">
              <a:extLst>
                <a:ext uri="{FF2B5EF4-FFF2-40B4-BE49-F238E27FC236}">
                  <a16:creationId xmlns="" xmlns:a16="http://schemas.microsoft.com/office/drawing/2014/main" id="{4B1B98C0-AB98-4532-8BDF-77736AE17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094" y="3137693"/>
              <a:ext cx="22225" cy="60325"/>
            </a:xfrm>
            <a:custGeom>
              <a:avLst/>
              <a:gdLst>
                <a:gd name="T0" fmla="*/ 46 w 62"/>
                <a:gd name="T1" fmla="*/ 38 h 166"/>
                <a:gd name="T2" fmla="*/ 61 w 62"/>
                <a:gd name="T3" fmla="*/ 149 h 166"/>
                <a:gd name="T4" fmla="*/ 36 w 62"/>
                <a:gd name="T5" fmla="*/ 160 h 166"/>
                <a:gd name="T6" fmla="*/ 6 w 62"/>
                <a:gd name="T7" fmla="*/ 87 h 166"/>
                <a:gd name="T8" fmla="*/ 13 w 62"/>
                <a:gd name="T9" fmla="*/ 12 h 166"/>
                <a:gd name="T10" fmla="*/ 46 w 62"/>
                <a:gd name="T11" fmla="*/ 3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66">
                  <a:moveTo>
                    <a:pt x="46" y="38"/>
                  </a:moveTo>
                  <a:lnTo>
                    <a:pt x="61" y="149"/>
                  </a:lnTo>
                  <a:cubicBezTo>
                    <a:pt x="61" y="149"/>
                    <a:pt x="58" y="165"/>
                    <a:pt x="36" y="160"/>
                  </a:cubicBezTo>
                  <a:cubicBezTo>
                    <a:pt x="16" y="154"/>
                    <a:pt x="11" y="114"/>
                    <a:pt x="6" y="87"/>
                  </a:cubicBezTo>
                  <a:cubicBezTo>
                    <a:pt x="0" y="52"/>
                    <a:pt x="8" y="16"/>
                    <a:pt x="13" y="12"/>
                  </a:cubicBezTo>
                  <a:cubicBezTo>
                    <a:pt x="27" y="0"/>
                    <a:pt x="46" y="38"/>
                    <a:pt x="46" y="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15" name="Freeform 120">
              <a:extLst>
                <a:ext uri="{FF2B5EF4-FFF2-40B4-BE49-F238E27FC236}">
                  <a16:creationId xmlns="" xmlns:a16="http://schemas.microsoft.com/office/drawing/2014/main" id="{FA83CFD0-2210-4C2F-9EDB-FF07B0F8E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5506" y="3139281"/>
              <a:ext cx="23813" cy="57150"/>
            </a:xfrm>
            <a:custGeom>
              <a:avLst/>
              <a:gdLst>
                <a:gd name="T0" fmla="*/ 23 w 66"/>
                <a:gd name="T1" fmla="*/ 1 h 158"/>
                <a:gd name="T2" fmla="*/ 50 w 66"/>
                <a:gd name="T3" fmla="*/ 31 h 158"/>
                <a:gd name="T4" fmla="*/ 48 w 66"/>
                <a:gd name="T5" fmla="*/ 35 h 158"/>
                <a:gd name="T6" fmla="*/ 45 w 66"/>
                <a:gd name="T7" fmla="*/ 33 h 158"/>
                <a:gd name="T8" fmla="*/ 22 w 66"/>
                <a:gd name="T9" fmla="*/ 7 h 158"/>
                <a:gd name="T10" fmla="*/ 16 w 66"/>
                <a:gd name="T11" fmla="*/ 8 h 158"/>
                <a:gd name="T12" fmla="*/ 11 w 66"/>
                <a:gd name="T13" fmla="*/ 80 h 158"/>
                <a:gd name="T14" fmla="*/ 12 w 66"/>
                <a:gd name="T15" fmla="*/ 86 h 158"/>
                <a:gd name="T16" fmla="*/ 39 w 66"/>
                <a:gd name="T17" fmla="*/ 151 h 158"/>
                <a:gd name="T18" fmla="*/ 53 w 66"/>
                <a:gd name="T19" fmla="*/ 150 h 158"/>
                <a:gd name="T20" fmla="*/ 59 w 66"/>
                <a:gd name="T21" fmla="*/ 141 h 158"/>
                <a:gd name="T22" fmla="*/ 63 w 66"/>
                <a:gd name="T23" fmla="*/ 139 h 158"/>
                <a:gd name="T24" fmla="*/ 65 w 66"/>
                <a:gd name="T25" fmla="*/ 143 h 158"/>
                <a:gd name="T26" fmla="*/ 56 w 66"/>
                <a:gd name="T27" fmla="*/ 154 h 158"/>
                <a:gd name="T28" fmla="*/ 46 w 66"/>
                <a:gd name="T29" fmla="*/ 157 h 158"/>
                <a:gd name="T30" fmla="*/ 37 w 66"/>
                <a:gd name="T31" fmla="*/ 156 h 158"/>
                <a:gd name="T32" fmla="*/ 7 w 66"/>
                <a:gd name="T33" fmla="*/ 87 h 158"/>
                <a:gd name="T34" fmla="*/ 6 w 66"/>
                <a:gd name="T35" fmla="*/ 81 h 158"/>
                <a:gd name="T36" fmla="*/ 13 w 66"/>
                <a:gd name="T37" fmla="*/ 4 h 158"/>
                <a:gd name="T38" fmla="*/ 23 w 66"/>
                <a:gd name="T39" fmla="*/ 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158">
                  <a:moveTo>
                    <a:pt x="23" y="1"/>
                  </a:moveTo>
                  <a:cubicBezTo>
                    <a:pt x="36" y="4"/>
                    <a:pt x="48" y="28"/>
                    <a:pt x="50" y="31"/>
                  </a:cubicBezTo>
                  <a:cubicBezTo>
                    <a:pt x="50" y="32"/>
                    <a:pt x="50" y="34"/>
                    <a:pt x="48" y="35"/>
                  </a:cubicBezTo>
                  <a:cubicBezTo>
                    <a:pt x="47" y="35"/>
                    <a:pt x="46" y="35"/>
                    <a:pt x="45" y="33"/>
                  </a:cubicBezTo>
                  <a:cubicBezTo>
                    <a:pt x="42" y="26"/>
                    <a:pt x="31" y="9"/>
                    <a:pt x="22" y="7"/>
                  </a:cubicBezTo>
                  <a:cubicBezTo>
                    <a:pt x="20" y="6"/>
                    <a:pt x="18" y="7"/>
                    <a:pt x="16" y="8"/>
                  </a:cubicBezTo>
                  <a:cubicBezTo>
                    <a:pt x="13" y="11"/>
                    <a:pt x="6" y="45"/>
                    <a:pt x="11" y="80"/>
                  </a:cubicBezTo>
                  <a:lnTo>
                    <a:pt x="12" y="86"/>
                  </a:lnTo>
                  <a:cubicBezTo>
                    <a:pt x="16" y="111"/>
                    <a:pt x="21" y="146"/>
                    <a:pt x="39" y="151"/>
                  </a:cubicBezTo>
                  <a:cubicBezTo>
                    <a:pt x="44" y="152"/>
                    <a:pt x="49" y="152"/>
                    <a:pt x="53" y="150"/>
                  </a:cubicBezTo>
                  <a:cubicBezTo>
                    <a:pt x="58" y="147"/>
                    <a:pt x="59" y="142"/>
                    <a:pt x="59" y="141"/>
                  </a:cubicBezTo>
                  <a:cubicBezTo>
                    <a:pt x="60" y="140"/>
                    <a:pt x="61" y="139"/>
                    <a:pt x="63" y="139"/>
                  </a:cubicBezTo>
                  <a:cubicBezTo>
                    <a:pt x="64" y="140"/>
                    <a:pt x="65" y="141"/>
                    <a:pt x="65" y="143"/>
                  </a:cubicBezTo>
                  <a:cubicBezTo>
                    <a:pt x="65" y="143"/>
                    <a:pt x="63" y="150"/>
                    <a:pt x="56" y="154"/>
                  </a:cubicBezTo>
                  <a:cubicBezTo>
                    <a:pt x="53" y="156"/>
                    <a:pt x="50" y="157"/>
                    <a:pt x="46" y="157"/>
                  </a:cubicBezTo>
                  <a:cubicBezTo>
                    <a:pt x="43" y="157"/>
                    <a:pt x="40" y="156"/>
                    <a:pt x="37" y="156"/>
                  </a:cubicBezTo>
                  <a:cubicBezTo>
                    <a:pt x="16" y="150"/>
                    <a:pt x="11" y="115"/>
                    <a:pt x="7" y="87"/>
                  </a:cubicBezTo>
                  <a:lnTo>
                    <a:pt x="6" y="81"/>
                  </a:lnTo>
                  <a:cubicBezTo>
                    <a:pt x="0" y="47"/>
                    <a:pt x="7" y="9"/>
                    <a:pt x="13" y="4"/>
                  </a:cubicBezTo>
                  <a:cubicBezTo>
                    <a:pt x="16" y="1"/>
                    <a:pt x="19" y="0"/>
                    <a:pt x="23" y="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16" name="Freeform 121">
              <a:extLst>
                <a:ext uri="{FF2B5EF4-FFF2-40B4-BE49-F238E27FC236}">
                  <a16:creationId xmlns="" xmlns:a16="http://schemas.microsoft.com/office/drawing/2014/main" id="{521FBE7B-3073-47D2-B51B-75738235A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831" y="3315493"/>
              <a:ext cx="44450" cy="207963"/>
            </a:xfrm>
            <a:custGeom>
              <a:avLst/>
              <a:gdLst>
                <a:gd name="T0" fmla="*/ 14 w 123"/>
                <a:gd name="T1" fmla="*/ 30 h 579"/>
                <a:gd name="T2" fmla="*/ 53 w 123"/>
                <a:gd name="T3" fmla="*/ 13 h 579"/>
                <a:gd name="T4" fmla="*/ 65 w 123"/>
                <a:gd name="T5" fmla="*/ 59 h 579"/>
                <a:gd name="T6" fmla="*/ 89 w 123"/>
                <a:gd name="T7" fmla="*/ 155 h 579"/>
                <a:gd name="T8" fmla="*/ 117 w 123"/>
                <a:gd name="T9" fmla="*/ 427 h 579"/>
                <a:gd name="T10" fmla="*/ 97 w 123"/>
                <a:gd name="T11" fmla="*/ 578 h 579"/>
                <a:gd name="T12" fmla="*/ 75 w 123"/>
                <a:gd name="T13" fmla="*/ 546 h 579"/>
                <a:gd name="T14" fmla="*/ 25 w 123"/>
                <a:gd name="T15" fmla="*/ 373 h 579"/>
                <a:gd name="T16" fmla="*/ 18 w 123"/>
                <a:gd name="T17" fmla="*/ 262 h 579"/>
                <a:gd name="T18" fmla="*/ 6 w 123"/>
                <a:gd name="T19" fmla="*/ 121 h 579"/>
                <a:gd name="T20" fmla="*/ 14 w 123"/>
                <a:gd name="T21" fmla="*/ 3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579">
                  <a:moveTo>
                    <a:pt x="14" y="30"/>
                  </a:moveTo>
                  <a:cubicBezTo>
                    <a:pt x="13" y="10"/>
                    <a:pt x="44" y="0"/>
                    <a:pt x="53" y="13"/>
                  </a:cubicBezTo>
                  <a:cubicBezTo>
                    <a:pt x="53" y="13"/>
                    <a:pt x="58" y="35"/>
                    <a:pt x="65" y="59"/>
                  </a:cubicBezTo>
                  <a:cubicBezTo>
                    <a:pt x="71" y="79"/>
                    <a:pt x="82" y="94"/>
                    <a:pt x="89" y="155"/>
                  </a:cubicBezTo>
                  <a:cubicBezTo>
                    <a:pt x="96" y="217"/>
                    <a:pt x="117" y="363"/>
                    <a:pt x="117" y="427"/>
                  </a:cubicBezTo>
                  <a:cubicBezTo>
                    <a:pt x="117" y="492"/>
                    <a:pt x="122" y="561"/>
                    <a:pt x="97" y="578"/>
                  </a:cubicBezTo>
                  <a:cubicBezTo>
                    <a:pt x="97" y="578"/>
                    <a:pt x="82" y="570"/>
                    <a:pt x="75" y="546"/>
                  </a:cubicBezTo>
                  <a:cubicBezTo>
                    <a:pt x="68" y="522"/>
                    <a:pt x="33" y="392"/>
                    <a:pt x="25" y="373"/>
                  </a:cubicBezTo>
                  <a:cubicBezTo>
                    <a:pt x="17" y="353"/>
                    <a:pt x="21" y="311"/>
                    <a:pt x="18" y="262"/>
                  </a:cubicBezTo>
                  <a:cubicBezTo>
                    <a:pt x="15" y="213"/>
                    <a:pt x="0" y="157"/>
                    <a:pt x="6" y="121"/>
                  </a:cubicBezTo>
                  <a:cubicBezTo>
                    <a:pt x="12" y="85"/>
                    <a:pt x="15" y="49"/>
                    <a:pt x="14" y="3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17" name="Freeform 122">
              <a:extLst>
                <a:ext uri="{FF2B5EF4-FFF2-40B4-BE49-F238E27FC236}">
                  <a16:creationId xmlns="" xmlns:a16="http://schemas.microsoft.com/office/drawing/2014/main" id="{108C099C-16A0-40F7-8BB1-88E7A1ADC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831" y="3318668"/>
              <a:ext cx="44450" cy="207963"/>
            </a:xfrm>
            <a:custGeom>
              <a:avLst/>
              <a:gdLst>
                <a:gd name="T0" fmla="*/ 15 w 123"/>
                <a:gd name="T1" fmla="*/ 198 h 577"/>
                <a:gd name="T2" fmla="*/ 22 w 123"/>
                <a:gd name="T3" fmla="*/ 257 h 577"/>
                <a:gd name="T4" fmla="*/ 23 w 123"/>
                <a:gd name="T5" fmla="*/ 305 h 577"/>
                <a:gd name="T6" fmla="*/ 28 w 123"/>
                <a:gd name="T7" fmla="*/ 366 h 577"/>
                <a:gd name="T8" fmla="*/ 68 w 123"/>
                <a:gd name="T9" fmla="*/ 502 h 577"/>
                <a:gd name="T10" fmla="*/ 78 w 123"/>
                <a:gd name="T11" fmla="*/ 539 h 577"/>
                <a:gd name="T12" fmla="*/ 98 w 123"/>
                <a:gd name="T13" fmla="*/ 569 h 577"/>
                <a:gd name="T14" fmla="*/ 115 w 123"/>
                <a:gd name="T15" fmla="*/ 452 h 577"/>
                <a:gd name="T16" fmla="*/ 115 w 123"/>
                <a:gd name="T17" fmla="*/ 422 h 577"/>
                <a:gd name="T18" fmla="*/ 94 w 123"/>
                <a:gd name="T19" fmla="*/ 207 h 577"/>
                <a:gd name="T20" fmla="*/ 87 w 123"/>
                <a:gd name="T21" fmla="*/ 151 h 577"/>
                <a:gd name="T22" fmla="*/ 69 w 123"/>
                <a:gd name="T23" fmla="*/ 69 h 577"/>
                <a:gd name="T24" fmla="*/ 64 w 123"/>
                <a:gd name="T25" fmla="*/ 55 h 577"/>
                <a:gd name="T26" fmla="*/ 51 w 123"/>
                <a:gd name="T27" fmla="*/ 10 h 577"/>
                <a:gd name="T28" fmla="*/ 41 w 123"/>
                <a:gd name="T29" fmla="*/ 6 h 577"/>
                <a:gd name="T30" fmla="*/ 22 w 123"/>
                <a:gd name="T31" fmla="*/ 14 h 577"/>
                <a:gd name="T32" fmla="*/ 18 w 123"/>
                <a:gd name="T33" fmla="*/ 25 h 577"/>
                <a:gd name="T34" fmla="*/ 9 w 123"/>
                <a:gd name="T35" fmla="*/ 116 h 577"/>
                <a:gd name="T36" fmla="*/ 15 w 123"/>
                <a:gd name="T37" fmla="*/ 198 h 577"/>
                <a:gd name="T38" fmla="*/ 12 w 123"/>
                <a:gd name="T39" fmla="*/ 25 h 577"/>
                <a:gd name="T40" fmla="*/ 18 w 123"/>
                <a:gd name="T41" fmla="*/ 10 h 577"/>
                <a:gd name="T42" fmla="*/ 41 w 123"/>
                <a:gd name="T43" fmla="*/ 0 h 577"/>
                <a:gd name="T44" fmla="*/ 56 w 123"/>
                <a:gd name="T45" fmla="*/ 7 h 577"/>
                <a:gd name="T46" fmla="*/ 56 w 123"/>
                <a:gd name="T47" fmla="*/ 8 h 577"/>
                <a:gd name="T48" fmla="*/ 69 w 123"/>
                <a:gd name="T49" fmla="*/ 54 h 577"/>
                <a:gd name="T50" fmla="*/ 73 w 123"/>
                <a:gd name="T51" fmla="*/ 67 h 577"/>
                <a:gd name="T52" fmla="*/ 93 w 123"/>
                <a:gd name="T53" fmla="*/ 151 h 577"/>
                <a:gd name="T54" fmla="*/ 99 w 123"/>
                <a:gd name="T55" fmla="*/ 206 h 577"/>
                <a:gd name="T56" fmla="*/ 120 w 123"/>
                <a:gd name="T57" fmla="*/ 422 h 577"/>
                <a:gd name="T58" fmla="*/ 121 w 123"/>
                <a:gd name="T59" fmla="*/ 452 h 577"/>
                <a:gd name="T60" fmla="*/ 99 w 123"/>
                <a:gd name="T61" fmla="*/ 575 h 577"/>
                <a:gd name="T62" fmla="*/ 98 w 123"/>
                <a:gd name="T63" fmla="*/ 576 h 577"/>
                <a:gd name="T64" fmla="*/ 97 w 123"/>
                <a:gd name="T65" fmla="*/ 575 h 577"/>
                <a:gd name="T66" fmla="*/ 73 w 123"/>
                <a:gd name="T67" fmla="*/ 541 h 577"/>
                <a:gd name="T68" fmla="*/ 63 w 123"/>
                <a:gd name="T69" fmla="*/ 503 h 577"/>
                <a:gd name="T70" fmla="*/ 23 w 123"/>
                <a:gd name="T71" fmla="*/ 368 h 577"/>
                <a:gd name="T72" fmla="*/ 17 w 123"/>
                <a:gd name="T73" fmla="*/ 305 h 577"/>
                <a:gd name="T74" fmla="*/ 16 w 123"/>
                <a:gd name="T75" fmla="*/ 257 h 577"/>
                <a:gd name="T76" fmla="*/ 9 w 123"/>
                <a:gd name="T77" fmla="*/ 199 h 577"/>
                <a:gd name="T78" fmla="*/ 4 w 123"/>
                <a:gd name="T79" fmla="*/ 115 h 577"/>
                <a:gd name="T80" fmla="*/ 12 w 123"/>
                <a:gd name="T81" fmla="*/ 25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577">
                  <a:moveTo>
                    <a:pt x="15" y="198"/>
                  </a:moveTo>
                  <a:cubicBezTo>
                    <a:pt x="17" y="217"/>
                    <a:pt x="21" y="238"/>
                    <a:pt x="22" y="257"/>
                  </a:cubicBezTo>
                  <a:cubicBezTo>
                    <a:pt x="23" y="274"/>
                    <a:pt x="23" y="291"/>
                    <a:pt x="23" y="305"/>
                  </a:cubicBezTo>
                  <a:cubicBezTo>
                    <a:pt x="23" y="333"/>
                    <a:pt x="23" y="354"/>
                    <a:pt x="28" y="366"/>
                  </a:cubicBezTo>
                  <a:cubicBezTo>
                    <a:pt x="35" y="381"/>
                    <a:pt x="55" y="453"/>
                    <a:pt x="68" y="502"/>
                  </a:cubicBezTo>
                  <a:cubicBezTo>
                    <a:pt x="73" y="519"/>
                    <a:pt x="76" y="533"/>
                    <a:pt x="78" y="539"/>
                  </a:cubicBezTo>
                  <a:cubicBezTo>
                    <a:pt x="84" y="558"/>
                    <a:pt x="94" y="567"/>
                    <a:pt x="98" y="569"/>
                  </a:cubicBezTo>
                  <a:cubicBezTo>
                    <a:pt x="116" y="554"/>
                    <a:pt x="116" y="502"/>
                    <a:pt x="115" y="452"/>
                  </a:cubicBezTo>
                  <a:cubicBezTo>
                    <a:pt x="115" y="442"/>
                    <a:pt x="115" y="432"/>
                    <a:pt x="115" y="422"/>
                  </a:cubicBezTo>
                  <a:cubicBezTo>
                    <a:pt x="115" y="373"/>
                    <a:pt x="102" y="277"/>
                    <a:pt x="94" y="207"/>
                  </a:cubicBezTo>
                  <a:cubicBezTo>
                    <a:pt x="91" y="185"/>
                    <a:pt x="89" y="166"/>
                    <a:pt x="87" y="151"/>
                  </a:cubicBezTo>
                  <a:cubicBezTo>
                    <a:pt x="82" y="105"/>
                    <a:pt x="74" y="85"/>
                    <a:pt x="69" y="69"/>
                  </a:cubicBezTo>
                  <a:cubicBezTo>
                    <a:pt x="67" y="64"/>
                    <a:pt x="65" y="60"/>
                    <a:pt x="64" y="55"/>
                  </a:cubicBezTo>
                  <a:cubicBezTo>
                    <a:pt x="57" y="33"/>
                    <a:pt x="52" y="13"/>
                    <a:pt x="51" y="10"/>
                  </a:cubicBezTo>
                  <a:cubicBezTo>
                    <a:pt x="48" y="6"/>
                    <a:pt x="44" y="6"/>
                    <a:pt x="41" y="6"/>
                  </a:cubicBezTo>
                  <a:cubicBezTo>
                    <a:pt x="34" y="6"/>
                    <a:pt x="26" y="9"/>
                    <a:pt x="22" y="14"/>
                  </a:cubicBezTo>
                  <a:cubicBezTo>
                    <a:pt x="19" y="17"/>
                    <a:pt x="18" y="20"/>
                    <a:pt x="18" y="25"/>
                  </a:cubicBezTo>
                  <a:cubicBezTo>
                    <a:pt x="19" y="42"/>
                    <a:pt x="16" y="71"/>
                    <a:pt x="9" y="116"/>
                  </a:cubicBezTo>
                  <a:cubicBezTo>
                    <a:pt x="6" y="138"/>
                    <a:pt x="10" y="167"/>
                    <a:pt x="15" y="198"/>
                  </a:cubicBezTo>
                  <a:close/>
                  <a:moveTo>
                    <a:pt x="12" y="25"/>
                  </a:moveTo>
                  <a:cubicBezTo>
                    <a:pt x="12" y="19"/>
                    <a:pt x="14" y="14"/>
                    <a:pt x="18" y="10"/>
                  </a:cubicBezTo>
                  <a:cubicBezTo>
                    <a:pt x="23" y="4"/>
                    <a:pt x="32" y="0"/>
                    <a:pt x="41" y="0"/>
                  </a:cubicBezTo>
                  <a:cubicBezTo>
                    <a:pt x="48" y="0"/>
                    <a:pt x="53" y="2"/>
                    <a:pt x="56" y="7"/>
                  </a:cubicBezTo>
                  <a:cubicBezTo>
                    <a:pt x="56" y="7"/>
                    <a:pt x="56" y="7"/>
                    <a:pt x="56" y="8"/>
                  </a:cubicBezTo>
                  <a:cubicBezTo>
                    <a:pt x="56" y="8"/>
                    <a:pt x="62" y="30"/>
                    <a:pt x="69" y="54"/>
                  </a:cubicBezTo>
                  <a:cubicBezTo>
                    <a:pt x="70" y="58"/>
                    <a:pt x="72" y="62"/>
                    <a:pt x="73" y="67"/>
                  </a:cubicBezTo>
                  <a:cubicBezTo>
                    <a:pt x="80" y="84"/>
                    <a:pt x="87" y="104"/>
                    <a:pt x="93" y="151"/>
                  </a:cubicBezTo>
                  <a:cubicBezTo>
                    <a:pt x="94" y="165"/>
                    <a:pt x="97" y="184"/>
                    <a:pt x="99" y="206"/>
                  </a:cubicBezTo>
                  <a:cubicBezTo>
                    <a:pt x="108" y="277"/>
                    <a:pt x="120" y="373"/>
                    <a:pt x="120" y="422"/>
                  </a:cubicBezTo>
                  <a:cubicBezTo>
                    <a:pt x="120" y="432"/>
                    <a:pt x="120" y="442"/>
                    <a:pt x="121" y="452"/>
                  </a:cubicBezTo>
                  <a:cubicBezTo>
                    <a:pt x="121" y="507"/>
                    <a:pt x="122" y="560"/>
                    <a:pt x="99" y="575"/>
                  </a:cubicBezTo>
                  <a:cubicBezTo>
                    <a:pt x="99" y="575"/>
                    <a:pt x="99" y="576"/>
                    <a:pt x="98" y="576"/>
                  </a:cubicBezTo>
                  <a:lnTo>
                    <a:pt x="97" y="575"/>
                  </a:lnTo>
                  <a:cubicBezTo>
                    <a:pt x="96" y="575"/>
                    <a:pt x="80" y="566"/>
                    <a:pt x="73" y="541"/>
                  </a:cubicBezTo>
                  <a:cubicBezTo>
                    <a:pt x="72" y="535"/>
                    <a:pt x="68" y="521"/>
                    <a:pt x="63" y="503"/>
                  </a:cubicBezTo>
                  <a:cubicBezTo>
                    <a:pt x="49" y="455"/>
                    <a:pt x="29" y="383"/>
                    <a:pt x="23" y="368"/>
                  </a:cubicBezTo>
                  <a:cubicBezTo>
                    <a:pt x="18" y="355"/>
                    <a:pt x="17" y="333"/>
                    <a:pt x="17" y="305"/>
                  </a:cubicBezTo>
                  <a:cubicBezTo>
                    <a:pt x="17" y="291"/>
                    <a:pt x="17" y="274"/>
                    <a:pt x="16" y="257"/>
                  </a:cubicBezTo>
                  <a:cubicBezTo>
                    <a:pt x="15" y="238"/>
                    <a:pt x="12" y="218"/>
                    <a:pt x="9" y="199"/>
                  </a:cubicBezTo>
                  <a:cubicBezTo>
                    <a:pt x="5" y="167"/>
                    <a:pt x="0" y="138"/>
                    <a:pt x="4" y="115"/>
                  </a:cubicBezTo>
                  <a:cubicBezTo>
                    <a:pt x="11" y="71"/>
                    <a:pt x="13" y="42"/>
                    <a:pt x="12" y="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18" name="Freeform 123">
              <a:extLst>
                <a:ext uri="{FF2B5EF4-FFF2-40B4-BE49-F238E27FC236}">
                  <a16:creationId xmlns="" xmlns:a16="http://schemas.microsoft.com/office/drawing/2014/main" id="{BDA7C61F-0D85-4EDA-A64E-26D45C36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7581" y="3282156"/>
              <a:ext cx="58738" cy="261937"/>
            </a:xfrm>
            <a:custGeom>
              <a:avLst/>
              <a:gdLst>
                <a:gd name="T0" fmla="*/ 69 w 163"/>
                <a:gd name="T1" fmla="*/ 161 h 726"/>
                <a:gd name="T2" fmla="*/ 21 w 163"/>
                <a:gd name="T3" fmla="*/ 0 h 726"/>
                <a:gd name="T4" fmla="*/ 62 w 163"/>
                <a:gd name="T5" fmla="*/ 31 h 726"/>
                <a:gd name="T6" fmla="*/ 108 w 163"/>
                <a:gd name="T7" fmla="*/ 100 h 726"/>
                <a:gd name="T8" fmla="*/ 94 w 163"/>
                <a:gd name="T9" fmla="*/ 114 h 726"/>
                <a:gd name="T10" fmla="*/ 135 w 163"/>
                <a:gd name="T11" fmla="*/ 140 h 726"/>
                <a:gd name="T12" fmla="*/ 158 w 163"/>
                <a:gd name="T13" fmla="*/ 295 h 726"/>
                <a:gd name="T14" fmla="*/ 17 w 163"/>
                <a:gd name="T15" fmla="*/ 725 h 726"/>
                <a:gd name="T16" fmla="*/ 0 w 163"/>
                <a:gd name="T17" fmla="*/ 676 h 726"/>
                <a:gd name="T18" fmla="*/ 52 w 163"/>
                <a:gd name="T19" fmla="*/ 531 h 726"/>
                <a:gd name="T20" fmla="*/ 69 w 163"/>
                <a:gd name="T21" fmla="*/ 161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726">
                  <a:moveTo>
                    <a:pt x="69" y="161"/>
                  </a:moveTo>
                  <a:cubicBezTo>
                    <a:pt x="16" y="21"/>
                    <a:pt x="21" y="0"/>
                    <a:pt x="21" y="0"/>
                  </a:cubicBezTo>
                  <a:lnTo>
                    <a:pt x="62" y="31"/>
                  </a:lnTo>
                  <a:cubicBezTo>
                    <a:pt x="76" y="41"/>
                    <a:pt x="108" y="100"/>
                    <a:pt x="108" y="100"/>
                  </a:cubicBezTo>
                  <a:lnTo>
                    <a:pt x="94" y="114"/>
                  </a:lnTo>
                  <a:lnTo>
                    <a:pt x="135" y="140"/>
                  </a:lnTo>
                  <a:cubicBezTo>
                    <a:pt x="135" y="140"/>
                    <a:pt x="157" y="238"/>
                    <a:pt x="158" y="295"/>
                  </a:cubicBezTo>
                  <a:cubicBezTo>
                    <a:pt x="162" y="527"/>
                    <a:pt x="17" y="725"/>
                    <a:pt x="17" y="725"/>
                  </a:cubicBezTo>
                  <a:lnTo>
                    <a:pt x="0" y="676"/>
                  </a:lnTo>
                  <a:cubicBezTo>
                    <a:pt x="0" y="676"/>
                    <a:pt x="42" y="562"/>
                    <a:pt x="52" y="531"/>
                  </a:cubicBezTo>
                  <a:cubicBezTo>
                    <a:pt x="62" y="501"/>
                    <a:pt x="122" y="301"/>
                    <a:pt x="69" y="16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19" name="Freeform 124">
              <a:extLst>
                <a:ext uri="{FF2B5EF4-FFF2-40B4-BE49-F238E27FC236}">
                  <a16:creationId xmlns="" xmlns:a16="http://schemas.microsoft.com/office/drawing/2014/main" id="{616D2A3F-4548-4C3A-8B5B-D6AE5A247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5994" y="3280568"/>
              <a:ext cx="60325" cy="263525"/>
            </a:xfrm>
            <a:custGeom>
              <a:avLst/>
              <a:gdLst>
                <a:gd name="T0" fmla="*/ 20 w 167"/>
                <a:gd name="T1" fmla="*/ 720 h 730"/>
                <a:gd name="T2" fmla="*/ 156 w 167"/>
                <a:gd name="T3" fmla="*/ 297 h 730"/>
                <a:gd name="T4" fmla="*/ 134 w 167"/>
                <a:gd name="T5" fmla="*/ 144 h 730"/>
                <a:gd name="T6" fmla="*/ 95 w 167"/>
                <a:gd name="T7" fmla="*/ 119 h 730"/>
                <a:gd name="T8" fmla="*/ 93 w 167"/>
                <a:gd name="T9" fmla="*/ 116 h 730"/>
                <a:gd name="T10" fmla="*/ 94 w 167"/>
                <a:gd name="T11" fmla="*/ 114 h 730"/>
                <a:gd name="T12" fmla="*/ 107 w 167"/>
                <a:gd name="T13" fmla="*/ 102 h 730"/>
                <a:gd name="T14" fmla="*/ 62 w 167"/>
                <a:gd name="T15" fmla="*/ 36 h 730"/>
                <a:gd name="T16" fmla="*/ 27 w 167"/>
                <a:gd name="T17" fmla="*/ 8 h 730"/>
                <a:gd name="T18" fmla="*/ 74 w 167"/>
                <a:gd name="T19" fmla="*/ 163 h 730"/>
                <a:gd name="T20" fmla="*/ 57 w 167"/>
                <a:gd name="T21" fmla="*/ 534 h 730"/>
                <a:gd name="T22" fmla="*/ 6 w 167"/>
                <a:gd name="T23" fmla="*/ 677 h 730"/>
                <a:gd name="T24" fmla="*/ 20 w 167"/>
                <a:gd name="T25" fmla="*/ 720 h 730"/>
                <a:gd name="T26" fmla="*/ 52 w 167"/>
                <a:gd name="T27" fmla="*/ 532 h 730"/>
                <a:gd name="T28" fmla="*/ 69 w 167"/>
                <a:gd name="T29" fmla="*/ 164 h 730"/>
                <a:gd name="T30" fmla="*/ 21 w 167"/>
                <a:gd name="T31" fmla="*/ 2 h 730"/>
                <a:gd name="T32" fmla="*/ 23 w 167"/>
                <a:gd name="T33" fmla="*/ 0 h 730"/>
                <a:gd name="T34" fmla="*/ 25 w 167"/>
                <a:gd name="T35" fmla="*/ 1 h 730"/>
                <a:gd name="T36" fmla="*/ 66 w 167"/>
                <a:gd name="T37" fmla="*/ 32 h 730"/>
                <a:gd name="T38" fmla="*/ 113 w 167"/>
                <a:gd name="T39" fmla="*/ 101 h 730"/>
                <a:gd name="T40" fmla="*/ 112 w 167"/>
                <a:gd name="T41" fmla="*/ 104 h 730"/>
                <a:gd name="T42" fmla="*/ 101 w 167"/>
                <a:gd name="T43" fmla="*/ 116 h 730"/>
                <a:gd name="T44" fmla="*/ 138 w 167"/>
                <a:gd name="T45" fmla="*/ 140 h 730"/>
                <a:gd name="T46" fmla="*/ 139 w 167"/>
                <a:gd name="T47" fmla="*/ 142 h 730"/>
                <a:gd name="T48" fmla="*/ 162 w 167"/>
                <a:gd name="T49" fmla="*/ 297 h 730"/>
                <a:gd name="T50" fmla="*/ 22 w 167"/>
                <a:gd name="T51" fmla="*/ 728 h 730"/>
                <a:gd name="T52" fmla="*/ 20 w 167"/>
                <a:gd name="T53" fmla="*/ 729 h 730"/>
                <a:gd name="T54" fmla="*/ 19 w 167"/>
                <a:gd name="T55" fmla="*/ 729 h 730"/>
                <a:gd name="T56" fmla="*/ 17 w 167"/>
                <a:gd name="T57" fmla="*/ 727 h 730"/>
                <a:gd name="T58" fmla="*/ 0 w 167"/>
                <a:gd name="T59" fmla="*/ 678 h 730"/>
                <a:gd name="T60" fmla="*/ 0 w 167"/>
                <a:gd name="T61" fmla="*/ 676 h 730"/>
                <a:gd name="T62" fmla="*/ 52 w 167"/>
                <a:gd name="T63" fmla="*/ 532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730">
                  <a:moveTo>
                    <a:pt x="20" y="720"/>
                  </a:moveTo>
                  <a:cubicBezTo>
                    <a:pt x="42" y="689"/>
                    <a:pt x="160" y="507"/>
                    <a:pt x="156" y="297"/>
                  </a:cubicBezTo>
                  <a:cubicBezTo>
                    <a:pt x="155" y="245"/>
                    <a:pt x="136" y="155"/>
                    <a:pt x="134" y="144"/>
                  </a:cubicBezTo>
                  <a:lnTo>
                    <a:pt x="95" y="119"/>
                  </a:lnTo>
                  <a:cubicBezTo>
                    <a:pt x="94" y="118"/>
                    <a:pt x="93" y="117"/>
                    <a:pt x="93" y="116"/>
                  </a:cubicBezTo>
                  <a:cubicBezTo>
                    <a:pt x="93" y="116"/>
                    <a:pt x="94" y="115"/>
                    <a:pt x="94" y="114"/>
                  </a:cubicBezTo>
                  <a:lnTo>
                    <a:pt x="107" y="102"/>
                  </a:lnTo>
                  <a:cubicBezTo>
                    <a:pt x="101" y="92"/>
                    <a:pt x="75" y="44"/>
                    <a:pt x="62" y="36"/>
                  </a:cubicBezTo>
                  <a:lnTo>
                    <a:pt x="27" y="8"/>
                  </a:lnTo>
                  <a:cubicBezTo>
                    <a:pt x="27" y="20"/>
                    <a:pt x="34" y="58"/>
                    <a:pt x="74" y="163"/>
                  </a:cubicBezTo>
                  <a:cubicBezTo>
                    <a:pt x="126" y="301"/>
                    <a:pt x="69" y="496"/>
                    <a:pt x="57" y="534"/>
                  </a:cubicBezTo>
                  <a:cubicBezTo>
                    <a:pt x="48" y="563"/>
                    <a:pt x="10" y="666"/>
                    <a:pt x="6" y="677"/>
                  </a:cubicBezTo>
                  <a:lnTo>
                    <a:pt x="20" y="720"/>
                  </a:lnTo>
                  <a:close/>
                  <a:moveTo>
                    <a:pt x="52" y="532"/>
                  </a:moveTo>
                  <a:cubicBezTo>
                    <a:pt x="64" y="495"/>
                    <a:pt x="120" y="301"/>
                    <a:pt x="69" y="164"/>
                  </a:cubicBezTo>
                  <a:cubicBezTo>
                    <a:pt x="16" y="26"/>
                    <a:pt x="21" y="3"/>
                    <a:pt x="21" y="2"/>
                  </a:cubicBezTo>
                  <a:cubicBezTo>
                    <a:pt x="21" y="1"/>
                    <a:pt x="22" y="1"/>
                    <a:pt x="23" y="0"/>
                  </a:cubicBezTo>
                  <a:cubicBezTo>
                    <a:pt x="24" y="0"/>
                    <a:pt x="25" y="0"/>
                    <a:pt x="25" y="1"/>
                  </a:cubicBezTo>
                  <a:lnTo>
                    <a:pt x="66" y="32"/>
                  </a:lnTo>
                  <a:cubicBezTo>
                    <a:pt x="80" y="41"/>
                    <a:pt x="111" y="98"/>
                    <a:pt x="113" y="101"/>
                  </a:cubicBezTo>
                  <a:cubicBezTo>
                    <a:pt x="113" y="102"/>
                    <a:pt x="113" y="103"/>
                    <a:pt x="112" y="104"/>
                  </a:cubicBezTo>
                  <a:lnTo>
                    <a:pt x="101" y="116"/>
                  </a:lnTo>
                  <a:lnTo>
                    <a:pt x="138" y="140"/>
                  </a:lnTo>
                  <a:cubicBezTo>
                    <a:pt x="139" y="140"/>
                    <a:pt x="139" y="141"/>
                    <a:pt x="139" y="142"/>
                  </a:cubicBezTo>
                  <a:cubicBezTo>
                    <a:pt x="140" y="143"/>
                    <a:pt x="160" y="241"/>
                    <a:pt x="162" y="297"/>
                  </a:cubicBezTo>
                  <a:cubicBezTo>
                    <a:pt x="166" y="527"/>
                    <a:pt x="23" y="726"/>
                    <a:pt x="22" y="728"/>
                  </a:cubicBezTo>
                  <a:cubicBezTo>
                    <a:pt x="21" y="728"/>
                    <a:pt x="20" y="729"/>
                    <a:pt x="20" y="729"/>
                  </a:cubicBezTo>
                  <a:cubicBezTo>
                    <a:pt x="19" y="729"/>
                    <a:pt x="19" y="729"/>
                    <a:pt x="19" y="729"/>
                  </a:cubicBezTo>
                  <a:cubicBezTo>
                    <a:pt x="18" y="729"/>
                    <a:pt x="18" y="728"/>
                    <a:pt x="17" y="727"/>
                  </a:cubicBezTo>
                  <a:lnTo>
                    <a:pt x="0" y="678"/>
                  </a:lnTo>
                  <a:cubicBezTo>
                    <a:pt x="0" y="677"/>
                    <a:pt x="0" y="677"/>
                    <a:pt x="0" y="676"/>
                  </a:cubicBezTo>
                  <a:cubicBezTo>
                    <a:pt x="1" y="675"/>
                    <a:pt x="42" y="563"/>
                    <a:pt x="52" y="53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20" name="Freeform 125">
              <a:extLst>
                <a:ext uri="{FF2B5EF4-FFF2-40B4-BE49-F238E27FC236}">
                  <a16:creationId xmlns="" xmlns:a16="http://schemas.microsoft.com/office/drawing/2014/main" id="{33A98D4F-2A02-42A3-ACC3-958ED5885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9481" y="3299618"/>
              <a:ext cx="34925" cy="26988"/>
            </a:xfrm>
            <a:custGeom>
              <a:avLst/>
              <a:gdLst>
                <a:gd name="T0" fmla="*/ 33 w 96"/>
                <a:gd name="T1" fmla="*/ 9 h 77"/>
                <a:gd name="T2" fmla="*/ 60 w 96"/>
                <a:gd name="T3" fmla="*/ 6 h 77"/>
                <a:gd name="T4" fmla="*/ 92 w 96"/>
                <a:gd name="T5" fmla="*/ 36 h 77"/>
                <a:gd name="T6" fmla="*/ 75 w 96"/>
                <a:gd name="T7" fmla="*/ 72 h 77"/>
                <a:gd name="T8" fmla="*/ 34 w 96"/>
                <a:gd name="T9" fmla="*/ 75 h 77"/>
                <a:gd name="T10" fmla="*/ 3 w 96"/>
                <a:gd name="T11" fmla="*/ 46 h 77"/>
                <a:gd name="T12" fmla="*/ 33 w 96"/>
                <a:gd name="T13" fmla="*/ 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77">
                  <a:moveTo>
                    <a:pt x="33" y="9"/>
                  </a:moveTo>
                  <a:cubicBezTo>
                    <a:pt x="52" y="9"/>
                    <a:pt x="60" y="6"/>
                    <a:pt x="60" y="6"/>
                  </a:cubicBezTo>
                  <a:cubicBezTo>
                    <a:pt x="72" y="0"/>
                    <a:pt x="90" y="31"/>
                    <a:pt x="92" y="36"/>
                  </a:cubicBezTo>
                  <a:cubicBezTo>
                    <a:pt x="95" y="42"/>
                    <a:pt x="75" y="72"/>
                    <a:pt x="75" y="72"/>
                  </a:cubicBezTo>
                  <a:cubicBezTo>
                    <a:pt x="69" y="70"/>
                    <a:pt x="40" y="76"/>
                    <a:pt x="34" y="75"/>
                  </a:cubicBezTo>
                  <a:cubicBezTo>
                    <a:pt x="29" y="73"/>
                    <a:pt x="5" y="54"/>
                    <a:pt x="3" y="46"/>
                  </a:cubicBezTo>
                  <a:cubicBezTo>
                    <a:pt x="0" y="38"/>
                    <a:pt x="29" y="9"/>
                    <a:pt x="33" y="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21" name="Freeform 126">
              <a:extLst>
                <a:ext uri="{FF2B5EF4-FFF2-40B4-BE49-F238E27FC236}">
                  <a16:creationId xmlns="" xmlns:a16="http://schemas.microsoft.com/office/drawing/2014/main" id="{6D04ECB2-EACE-4E43-9AD3-5FBF8A2A6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894" y="3301206"/>
              <a:ext cx="36512" cy="26987"/>
            </a:xfrm>
            <a:custGeom>
              <a:avLst/>
              <a:gdLst>
                <a:gd name="T0" fmla="*/ 7 w 101"/>
                <a:gd name="T1" fmla="*/ 43 h 77"/>
                <a:gd name="T2" fmla="*/ 37 w 101"/>
                <a:gd name="T3" fmla="*/ 70 h 77"/>
                <a:gd name="T4" fmla="*/ 39 w 101"/>
                <a:gd name="T5" fmla="*/ 70 h 77"/>
                <a:gd name="T6" fmla="*/ 53 w 101"/>
                <a:gd name="T7" fmla="*/ 69 h 77"/>
                <a:gd name="T8" fmla="*/ 72 w 101"/>
                <a:gd name="T9" fmla="*/ 67 h 77"/>
                <a:gd name="T10" fmla="*/ 76 w 101"/>
                <a:gd name="T11" fmla="*/ 67 h 77"/>
                <a:gd name="T12" fmla="*/ 93 w 101"/>
                <a:gd name="T13" fmla="*/ 35 h 77"/>
                <a:gd name="T14" fmla="*/ 66 w 101"/>
                <a:gd name="T15" fmla="*/ 5 h 77"/>
                <a:gd name="T16" fmla="*/ 64 w 101"/>
                <a:gd name="T17" fmla="*/ 6 h 77"/>
                <a:gd name="T18" fmla="*/ 64 w 101"/>
                <a:gd name="T19" fmla="*/ 6 h 77"/>
                <a:gd name="T20" fmla="*/ 35 w 101"/>
                <a:gd name="T21" fmla="*/ 8 h 77"/>
                <a:gd name="T22" fmla="*/ 8 w 101"/>
                <a:gd name="T23" fmla="*/ 38 h 77"/>
                <a:gd name="T24" fmla="*/ 7 w 101"/>
                <a:gd name="T25" fmla="*/ 43 h 77"/>
                <a:gd name="T26" fmla="*/ 35 w 101"/>
                <a:gd name="T27" fmla="*/ 3 h 77"/>
                <a:gd name="T28" fmla="*/ 62 w 101"/>
                <a:gd name="T29" fmla="*/ 1 h 77"/>
                <a:gd name="T30" fmla="*/ 66 w 101"/>
                <a:gd name="T31" fmla="*/ 0 h 77"/>
                <a:gd name="T32" fmla="*/ 97 w 101"/>
                <a:gd name="T33" fmla="*/ 33 h 77"/>
                <a:gd name="T34" fmla="*/ 79 w 101"/>
                <a:gd name="T35" fmla="*/ 72 h 77"/>
                <a:gd name="T36" fmla="*/ 76 w 101"/>
                <a:gd name="T37" fmla="*/ 73 h 77"/>
                <a:gd name="T38" fmla="*/ 72 w 101"/>
                <a:gd name="T39" fmla="*/ 72 h 77"/>
                <a:gd name="T40" fmla="*/ 54 w 101"/>
                <a:gd name="T41" fmla="*/ 74 h 77"/>
                <a:gd name="T42" fmla="*/ 39 w 101"/>
                <a:gd name="T43" fmla="*/ 76 h 77"/>
                <a:gd name="T44" fmla="*/ 36 w 101"/>
                <a:gd name="T45" fmla="*/ 76 h 77"/>
                <a:gd name="T46" fmla="*/ 1 w 101"/>
                <a:gd name="T47" fmla="*/ 44 h 77"/>
                <a:gd name="T48" fmla="*/ 7 w 101"/>
                <a:gd name="T49" fmla="*/ 29 h 77"/>
                <a:gd name="T50" fmla="*/ 35 w 101"/>
                <a:gd name="T5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1" h="77">
                  <a:moveTo>
                    <a:pt x="7" y="43"/>
                  </a:moveTo>
                  <a:cubicBezTo>
                    <a:pt x="9" y="50"/>
                    <a:pt x="33" y="69"/>
                    <a:pt x="37" y="70"/>
                  </a:cubicBezTo>
                  <a:cubicBezTo>
                    <a:pt x="37" y="70"/>
                    <a:pt x="38" y="70"/>
                    <a:pt x="39" y="70"/>
                  </a:cubicBezTo>
                  <a:cubicBezTo>
                    <a:pt x="42" y="70"/>
                    <a:pt x="47" y="69"/>
                    <a:pt x="53" y="69"/>
                  </a:cubicBezTo>
                  <a:cubicBezTo>
                    <a:pt x="60" y="68"/>
                    <a:pt x="67" y="67"/>
                    <a:pt x="72" y="67"/>
                  </a:cubicBezTo>
                  <a:cubicBezTo>
                    <a:pt x="74" y="67"/>
                    <a:pt x="75" y="67"/>
                    <a:pt x="76" y="67"/>
                  </a:cubicBezTo>
                  <a:cubicBezTo>
                    <a:pt x="85" y="53"/>
                    <a:pt x="93" y="38"/>
                    <a:pt x="93" y="35"/>
                  </a:cubicBezTo>
                  <a:cubicBezTo>
                    <a:pt x="89" y="27"/>
                    <a:pt x="74" y="5"/>
                    <a:pt x="66" y="5"/>
                  </a:cubicBezTo>
                  <a:cubicBezTo>
                    <a:pt x="65" y="5"/>
                    <a:pt x="65" y="6"/>
                    <a:pt x="64" y="6"/>
                  </a:cubicBezTo>
                  <a:lnTo>
                    <a:pt x="64" y="6"/>
                  </a:lnTo>
                  <a:cubicBezTo>
                    <a:pt x="63" y="6"/>
                    <a:pt x="55" y="8"/>
                    <a:pt x="35" y="8"/>
                  </a:cubicBezTo>
                  <a:cubicBezTo>
                    <a:pt x="32" y="10"/>
                    <a:pt x="14" y="27"/>
                    <a:pt x="8" y="38"/>
                  </a:cubicBezTo>
                  <a:cubicBezTo>
                    <a:pt x="6" y="42"/>
                    <a:pt x="7" y="43"/>
                    <a:pt x="7" y="43"/>
                  </a:cubicBezTo>
                  <a:close/>
                  <a:moveTo>
                    <a:pt x="35" y="3"/>
                  </a:moveTo>
                  <a:cubicBezTo>
                    <a:pt x="52" y="3"/>
                    <a:pt x="61" y="1"/>
                    <a:pt x="62" y="1"/>
                  </a:cubicBezTo>
                  <a:cubicBezTo>
                    <a:pt x="63" y="0"/>
                    <a:pt x="64" y="0"/>
                    <a:pt x="66" y="0"/>
                  </a:cubicBezTo>
                  <a:cubicBezTo>
                    <a:pt x="80" y="0"/>
                    <a:pt x="97" y="32"/>
                    <a:pt x="97" y="33"/>
                  </a:cubicBezTo>
                  <a:cubicBezTo>
                    <a:pt x="100" y="39"/>
                    <a:pt x="88" y="60"/>
                    <a:pt x="79" y="72"/>
                  </a:cubicBezTo>
                  <a:cubicBezTo>
                    <a:pt x="79" y="73"/>
                    <a:pt x="77" y="73"/>
                    <a:pt x="76" y="73"/>
                  </a:cubicBezTo>
                  <a:cubicBezTo>
                    <a:pt x="76" y="73"/>
                    <a:pt x="75" y="72"/>
                    <a:pt x="72" y="72"/>
                  </a:cubicBezTo>
                  <a:cubicBezTo>
                    <a:pt x="68" y="72"/>
                    <a:pt x="61" y="73"/>
                    <a:pt x="54" y="74"/>
                  </a:cubicBezTo>
                  <a:cubicBezTo>
                    <a:pt x="48" y="75"/>
                    <a:pt x="42" y="76"/>
                    <a:pt x="39" y="76"/>
                  </a:cubicBezTo>
                  <a:cubicBezTo>
                    <a:pt x="38" y="76"/>
                    <a:pt x="37" y="76"/>
                    <a:pt x="36" y="76"/>
                  </a:cubicBezTo>
                  <a:cubicBezTo>
                    <a:pt x="29" y="74"/>
                    <a:pt x="4" y="53"/>
                    <a:pt x="1" y="44"/>
                  </a:cubicBezTo>
                  <a:cubicBezTo>
                    <a:pt x="0" y="41"/>
                    <a:pt x="2" y="36"/>
                    <a:pt x="7" y="29"/>
                  </a:cubicBezTo>
                  <a:cubicBezTo>
                    <a:pt x="14" y="20"/>
                    <a:pt x="30" y="3"/>
                    <a:pt x="35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22" name="Freeform 127">
              <a:extLst>
                <a:ext uri="{FF2B5EF4-FFF2-40B4-BE49-F238E27FC236}">
                  <a16:creationId xmlns="" xmlns:a16="http://schemas.microsoft.com/office/drawing/2014/main" id="{4814DE6C-7F74-4980-9E40-C2665EBE0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1044" y="3267868"/>
              <a:ext cx="247650" cy="528638"/>
            </a:xfrm>
            <a:custGeom>
              <a:avLst/>
              <a:gdLst>
                <a:gd name="T0" fmla="*/ 420 w 689"/>
                <a:gd name="T1" fmla="*/ 137 h 1470"/>
                <a:gd name="T2" fmla="*/ 551 w 689"/>
                <a:gd name="T3" fmla="*/ 435 h 1470"/>
                <a:gd name="T4" fmla="*/ 658 w 689"/>
                <a:gd name="T5" fmla="*/ 702 h 1470"/>
                <a:gd name="T6" fmla="*/ 687 w 689"/>
                <a:gd name="T7" fmla="*/ 817 h 1470"/>
                <a:gd name="T8" fmla="*/ 685 w 689"/>
                <a:gd name="T9" fmla="*/ 888 h 1470"/>
                <a:gd name="T10" fmla="*/ 672 w 689"/>
                <a:gd name="T11" fmla="*/ 994 h 1470"/>
                <a:gd name="T12" fmla="*/ 672 w 689"/>
                <a:gd name="T13" fmla="*/ 1132 h 1470"/>
                <a:gd name="T14" fmla="*/ 633 w 689"/>
                <a:gd name="T15" fmla="*/ 1238 h 1470"/>
                <a:gd name="T16" fmla="*/ 574 w 689"/>
                <a:gd name="T17" fmla="*/ 1443 h 1470"/>
                <a:gd name="T18" fmla="*/ 110 w 689"/>
                <a:gd name="T19" fmla="*/ 1394 h 1470"/>
                <a:gd name="T20" fmla="*/ 114 w 689"/>
                <a:gd name="T21" fmla="*/ 1279 h 1470"/>
                <a:gd name="T22" fmla="*/ 146 w 689"/>
                <a:gd name="T23" fmla="*/ 998 h 1470"/>
                <a:gd name="T24" fmla="*/ 154 w 689"/>
                <a:gd name="T25" fmla="*/ 862 h 1470"/>
                <a:gd name="T26" fmla="*/ 107 w 689"/>
                <a:gd name="T27" fmla="*/ 718 h 1470"/>
                <a:gd name="T28" fmla="*/ 104 w 689"/>
                <a:gd name="T29" fmla="*/ 708 h 1470"/>
                <a:gd name="T30" fmla="*/ 143 w 689"/>
                <a:gd name="T31" fmla="*/ 621 h 1470"/>
                <a:gd name="T32" fmla="*/ 162 w 689"/>
                <a:gd name="T33" fmla="*/ 416 h 1470"/>
                <a:gd name="T34" fmla="*/ 0 w 689"/>
                <a:gd name="T35" fmla="*/ 151 h 1470"/>
                <a:gd name="T36" fmla="*/ 324 w 689"/>
                <a:gd name="T37" fmla="*/ 0 h 1470"/>
                <a:gd name="T38" fmla="*/ 420 w 689"/>
                <a:gd name="T39" fmla="*/ 137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9" h="1470">
                  <a:moveTo>
                    <a:pt x="420" y="137"/>
                  </a:moveTo>
                  <a:cubicBezTo>
                    <a:pt x="426" y="151"/>
                    <a:pt x="535" y="392"/>
                    <a:pt x="551" y="435"/>
                  </a:cubicBezTo>
                  <a:cubicBezTo>
                    <a:pt x="567" y="478"/>
                    <a:pt x="655" y="686"/>
                    <a:pt x="658" y="702"/>
                  </a:cubicBezTo>
                  <a:cubicBezTo>
                    <a:pt x="661" y="717"/>
                    <a:pt x="687" y="817"/>
                    <a:pt x="687" y="817"/>
                  </a:cubicBezTo>
                  <a:cubicBezTo>
                    <a:pt x="687" y="817"/>
                    <a:pt x="688" y="866"/>
                    <a:pt x="685" y="888"/>
                  </a:cubicBezTo>
                  <a:cubicBezTo>
                    <a:pt x="682" y="909"/>
                    <a:pt x="675" y="961"/>
                    <a:pt x="672" y="994"/>
                  </a:cubicBezTo>
                  <a:cubicBezTo>
                    <a:pt x="669" y="1028"/>
                    <a:pt x="676" y="1124"/>
                    <a:pt x="672" y="1132"/>
                  </a:cubicBezTo>
                  <a:cubicBezTo>
                    <a:pt x="667" y="1141"/>
                    <a:pt x="642" y="1217"/>
                    <a:pt x="633" y="1238"/>
                  </a:cubicBezTo>
                  <a:cubicBezTo>
                    <a:pt x="623" y="1260"/>
                    <a:pt x="599" y="1417"/>
                    <a:pt x="574" y="1443"/>
                  </a:cubicBezTo>
                  <a:cubicBezTo>
                    <a:pt x="549" y="1469"/>
                    <a:pt x="147" y="1428"/>
                    <a:pt x="110" y="1394"/>
                  </a:cubicBezTo>
                  <a:cubicBezTo>
                    <a:pt x="72" y="1360"/>
                    <a:pt x="112" y="1306"/>
                    <a:pt x="114" y="1279"/>
                  </a:cubicBezTo>
                  <a:cubicBezTo>
                    <a:pt x="116" y="1254"/>
                    <a:pt x="147" y="1022"/>
                    <a:pt x="146" y="998"/>
                  </a:cubicBezTo>
                  <a:cubicBezTo>
                    <a:pt x="145" y="974"/>
                    <a:pt x="155" y="902"/>
                    <a:pt x="154" y="862"/>
                  </a:cubicBezTo>
                  <a:cubicBezTo>
                    <a:pt x="153" y="822"/>
                    <a:pt x="114" y="735"/>
                    <a:pt x="107" y="718"/>
                  </a:cubicBezTo>
                  <a:cubicBezTo>
                    <a:pt x="99" y="702"/>
                    <a:pt x="104" y="708"/>
                    <a:pt x="104" y="708"/>
                  </a:cubicBezTo>
                  <a:cubicBezTo>
                    <a:pt x="104" y="708"/>
                    <a:pt x="136" y="646"/>
                    <a:pt x="143" y="621"/>
                  </a:cubicBezTo>
                  <a:cubicBezTo>
                    <a:pt x="150" y="597"/>
                    <a:pt x="176" y="470"/>
                    <a:pt x="162" y="416"/>
                  </a:cubicBezTo>
                  <a:cubicBezTo>
                    <a:pt x="147" y="362"/>
                    <a:pt x="119" y="180"/>
                    <a:pt x="0" y="151"/>
                  </a:cubicBezTo>
                  <a:cubicBezTo>
                    <a:pt x="0" y="151"/>
                    <a:pt x="317" y="0"/>
                    <a:pt x="324" y="0"/>
                  </a:cubicBezTo>
                  <a:cubicBezTo>
                    <a:pt x="324" y="0"/>
                    <a:pt x="415" y="123"/>
                    <a:pt x="420" y="1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23" name="Freeform 128">
              <a:extLst>
                <a:ext uri="{FF2B5EF4-FFF2-40B4-BE49-F238E27FC236}">
                  <a16:creationId xmlns="" xmlns:a16="http://schemas.microsoft.com/office/drawing/2014/main" id="{6C18B607-049B-4C19-BFBC-8ADFDB19D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9456" y="3266281"/>
              <a:ext cx="250825" cy="523875"/>
            </a:xfrm>
            <a:custGeom>
              <a:avLst/>
              <a:gdLst>
                <a:gd name="T0" fmla="*/ 167 w 695"/>
                <a:gd name="T1" fmla="*/ 418 h 1456"/>
                <a:gd name="T2" fmla="*/ 109 w 695"/>
                <a:gd name="T3" fmla="*/ 712 h 1456"/>
                <a:gd name="T4" fmla="*/ 112 w 695"/>
                <a:gd name="T5" fmla="*/ 720 h 1456"/>
                <a:gd name="T6" fmla="*/ 160 w 695"/>
                <a:gd name="T7" fmla="*/ 864 h 1456"/>
                <a:gd name="T8" fmla="*/ 151 w 695"/>
                <a:gd name="T9" fmla="*/ 1000 h 1456"/>
                <a:gd name="T10" fmla="*/ 120 w 695"/>
                <a:gd name="T11" fmla="*/ 1282 h 1456"/>
                <a:gd name="T12" fmla="*/ 114 w 695"/>
                <a:gd name="T13" fmla="*/ 1394 h 1456"/>
                <a:gd name="T14" fmla="*/ 575 w 695"/>
                <a:gd name="T15" fmla="*/ 1443 h 1456"/>
                <a:gd name="T16" fmla="*/ 633 w 695"/>
                <a:gd name="T17" fmla="*/ 1239 h 1456"/>
                <a:gd name="T18" fmla="*/ 673 w 695"/>
                <a:gd name="T19" fmla="*/ 1133 h 1456"/>
                <a:gd name="T20" fmla="*/ 673 w 695"/>
                <a:gd name="T21" fmla="*/ 996 h 1456"/>
                <a:gd name="T22" fmla="*/ 685 w 695"/>
                <a:gd name="T23" fmla="*/ 890 h 1456"/>
                <a:gd name="T24" fmla="*/ 659 w 695"/>
                <a:gd name="T25" fmla="*/ 704 h 1456"/>
                <a:gd name="T26" fmla="*/ 552 w 695"/>
                <a:gd name="T27" fmla="*/ 439 h 1456"/>
                <a:gd name="T28" fmla="*/ 421 w 695"/>
                <a:gd name="T29" fmla="*/ 141 h 1456"/>
                <a:gd name="T30" fmla="*/ 11 w 695"/>
                <a:gd name="T31" fmla="*/ 153 h 1456"/>
                <a:gd name="T32" fmla="*/ 2 w 695"/>
                <a:gd name="T33" fmla="*/ 151 h 1456"/>
                <a:gd name="T34" fmla="*/ 329 w 695"/>
                <a:gd name="T35" fmla="*/ 1 h 1456"/>
                <a:gd name="T36" fmla="*/ 455 w 695"/>
                <a:gd name="T37" fmla="*/ 203 h 1456"/>
                <a:gd name="T38" fmla="*/ 603 w 695"/>
                <a:gd name="T39" fmla="*/ 549 h 1456"/>
                <a:gd name="T40" fmla="*/ 693 w 695"/>
                <a:gd name="T41" fmla="*/ 819 h 1456"/>
                <a:gd name="T42" fmla="*/ 691 w 695"/>
                <a:gd name="T43" fmla="*/ 890 h 1456"/>
                <a:gd name="T44" fmla="*/ 678 w 695"/>
                <a:gd name="T45" fmla="*/ 997 h 1456"/>
                <a:gd name="T46" fmla="*/ 678 w 695"/>
                <a:gd name="T47" fmla="*/ 1136 h 1456"/>
                <a:gd name="T48" fmla="*/ 639 w 695"/>
                <a:gd name="T49" fmla="*/ 1242 h 1456"/>
                <a:gd name="T50" fmla="*/ 579 w 695"/>
                <a:gd name="T51" fmla="*/ 1447 h 1456"/>
                <a:gd name="T52" fmla="*/ 110 w 695"/>
                <a:gd name="T53" fmla="*/ 1398 h 1456"/>
                <a:gd name="T54" fmla="*/ 114 w 695"/>
                <a:gd name="T55" fmla="*/ 1281 h 1456"/>
                <a:gd name="T56" fmla="*/ 145 w 695"/>
                <a:gd name="T57" fmla="*/ 1000 h 1456"/>
                <a:gd name="T58" fmla="*/ 154 w 695"/>
                <a:gd name="T59" fmla="*/ 864 h 1456"/>
                <a:gd name="T60" fmla="*/ 107 w 695"/>
                <a:gd name="T61" fmla="*/ 722 h 1456"/>
                <a:gd name="T62" fmla="*/ 105 w 695"/>
                <a:gd name="T63" fmla="*/ 706 h 1456"/>
                <a:gd name="T64" fmla="*/ 162 w 695"/>
                <a:gd name="T65" fmla="*/ 420 h 1456"/>
                <a:gd name="T66" fmla="*/ 2 w 695"/>
                <a:gd name="T67" fmla="*/ 156 h 1456"/>
                <a:gd name="T68" fmla="*/ 2 w 695"/>
                <a:gd name="T69" fmla="*/ 151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5" h="1456">
                  <a:moveTo>
                    <a:pt x="161" y="394"/>
                  </a:moveTo>
                  <a:cubicBezTo>
                    <a:pt x="163" y="404"/>
                    <a:pt x="165" y="412"/>
                    <a:pt x="167" y="418"/>
                  </a:cubicBezTo>
                  <a:cubicBezTo>
                    <a:pt x="182" y="473"/>
                    <a:pt x="154" y="603"/>
                    <a:pt x="148" y="625"/>
                  </a:cubicBezTo>
                  <a:cubicBezTo>
                    <a:pt x="142" y="649"/>
                    <a:pt x="110" y="709"/>
                    <a:pt x="109" y="712"/>
                  </a:cubicBezTo>
                  <a:lnTo>
                    <a:pt x="109" y="712"/>
                  </a:lnTo>
                  <a:cubicBezTo>
                    <a:pt x="109" y="714"/>
                    <a:pt x="110" y="716"/>
                    <a:pt x="112" y="720"/>
                  </a:cubicBezTo>
                  <a:lnTo>
                    <a:pt x="113" y="721"/>
                  </a:lnTo>
                  <a:cubicBezTo>
                    <a:pt x="151" y="807"/>
                    <a:pt x="159" y="846"/>
                    <a:pt x="160" y="864"/>
                  </a:cubicBezTo>
                  <a:cubicBezTo>
                    <a:pt x="160" y="886"/>
                    <a:pt x="157" y="918"/>
                    <a:pt x="155" y="946"/>
                  </a:cubicBezTo>
                  <a:cubicBezTo>
                    <a:pt x="153" y="968"/>
                    <a:pt x="151" y="989"/>
                    <a:pt x="151" y="1000"/>
                  </a:cubicBezTo>
                  <a:cubicBezTo>
                    <a:pt x="152" y="1016"/>
                    <a:pt x="140" y="1112"/>
                    <a:pt x="130" y="1190"/>
                  </a:cubicBezTo>
                  <a:cubicBezTo>
                    <a:pt x="125" y="1234"/>
                    <a:pt x="120" y="1272"/>
                    <a:pt x="120" y="1282"/>
                  </a:cubicBezTo>
                  <a:cubicBezTo>
                    <a:pt x="119" y="1289"/>
                    <a:pt x="115" y="1299"/>
                    <a:pt x="111" y="1310"/>
                  </a:cubicBezTo>
                  <a:cubicBezTo>
                    <a:pt x="101" y="1338"/>
                    <a:pt x="88" y="1371"/>
                    <a:pt x="114" y="1394"/>
                  </a:cubicBezTo>
                  <a:cubicBezTo>
                    <a:pt x="141" y="1418"/>
                    <a:pt x="385" y="1450"/>
                    <a:pt x="513" y="1450"/>
                  </a:cubicBezTo>
                  <a:cubicBezTo>
                    <a:pt x="563" y="1450"/>
                    <a:pt x="573" y="1445"/>
                    <a:pt x="575" y="1443"/>
                  </a:cubicBezTo>
                  <a:cubicBezTo>
                    <a:pt x="592" y="1425"/>
                    <a:pt x="609" y="1347"/>
                    <a:pt x="620" y="1295"/>
                  </a:cubicBezTo>
                  <a:cubicBezTo>
                    <a:pt x="626" y="1268"/>
                    <a:pt x="630" y="1247"/>
                    <a:pt x="633" y="1239"/>
                  </a:cubicBezTo>
                  <a:cubicBezTo>
                    <a:pt x="638" y="1228"/>
                    <a:pt x="647" y="1203"/>
                    <a:pt x="655" y="1181"/>
                  </a:cubicBezTo>
                  <a:cubicBezTo>
                    <a:pt x="663" y="1158"/>
                    <a:pt x="671" y="1137"/>
                    <a:pt x="673" y="1133"/>
                  </a:cubicBezTo>
                  <a:cubicBezTo>
                    <a:pt x="675" y="1129"/>
                    <a:pt x="674" y="1096"/>
                    <a:pt x="673" y="1070"/>
                  </a:cubicBezTo>
                  <a:cubicBezTo>
                    <a:pt x="672" y="1041"/>
                    <a:pt x="671" y="1012"/>
                    <a:pt x="673" y="996"/>
                  </a:cubicBezTo>
                  <a:cubicBezTo>
                    <a:pt x="675" y="970"/>
                    <a:pt x="680" y="932"/>
                    <a:pt x="683" y="907"/>
                  </a:cubicBezTo>
                  <a:cubicBezTo>
                    <a:pt x="684" y="900"/>
                    <a:pt x="685" y="894"/>
                    <a:pt x="685" y="890"/>
                  </a:cubicBezTo>
                  <a:cubicBezTo>
                    <a:pt x="688" y="870"/>
                    <a:pt x="687" y="824"/>
                    <a:pt x="687" y="820"/>
                  </a:cubicBezTo>
                  <a:cubicBezTo>
                    <a:pt x="685" y="813"/>
                    <a:pt x="661" y="720"/>
                    <a:pt x="659" y="704"/>
                  </a:cubicBezTo>
                  <a:cubicBezTo>
                    <a:pt x="657" y="695"/>
                    <a:pt x="626" y="619"/>
                    <a:pt x="597" y="551"/>
                  </a:cubicBezTo>
                  <a:cubicBezTo>
                    <a:pt x="577" y="502"/>
                    <a:pt x="558" y="456"/>
                    <a:pt x="552" y="439"/>
                  </a:cubicBezTo>
                  <a:cubicBezTo>
                    <a:pt x="541" y="409"/>
                    <a:pt x="484" y="281"/>
                    <a:pt x="450" y="206"/>
                  </a:cubicBezTo>
                  <a:cubicBezTo>
                    <a:pt x="434" y="170"/>
                    <a:pt x="423" y="145"/>
                    <a:pt x="421" y="141"/>
                  </a:cubicBezTo>
                  <a:cubicBezTo>
                    <a:pt x="417" y="130"/>
                    <a:pt x="357" y="49"/>
                    <a:pt x="325" y="6"/>
                  </a:cubicBezTo>
                  <a:cubicBezTo>
                    <a:pt x="304" y="14"/>
                    <a:pt x="99" y="111"/>
                    <a:pt x="11" y="153"/>
                  </a:cubicBezTo>
                  <a:cubicBezTo>
                    <a:pt x="111" y="183"/>
                    <a:pt x="144" y="325"/>
                    <a:pt x="161" y="394"/>
                  </a:cubicBezTo>
                  <a:close/>
                  <a:moveTo>
                    <a:pt x="2" y="151"/>
                  </a:moveTo>
                  <a:cubicBezTo>
                    <a:pt x="76" y="116"/>
                    <a:pt x="320" y="0"/>
                    <a:pt x="327" y="0"/>
                  </a:cubicBezTo>
                  <a:cubicBezTo>
                    <a:pt x="327" y="0"/>
                    <a:pt x="328" y="0"/>
                    <a:pt x="329" y="1"/>
                  </a:cubicBezTo>
                  <a:cubicBezTo>
                    <a:pt x="333" y="6"/>
                    <a:pt x="420" y="124"/>
                    <a:pt x="426" y="138"/>
                  </a:cubicBezTo>
                  <a:cubicBezTo>
                    <a:pt x="428" y="143"/>
                    <a:pt x="439" y="168"/>
                    <a:pt x="455" y="203"/>
                  </a:cubicBezTo>
                  <a:cubicBezTo>
                    <a:pt x="491" y="284"/>
                    <a:pt x="546" y="407"/>
                    <a:pt x="557" y="437"/>
                  </a:cubicBezTo>
                  <a:cubicBezTo>
                    <a:pt x="563" y="454"/>
                    <a:pt x="582" y="500"/>
                    <a:pt x="603" y="549"/>
                  </a:cubicBezTo>
                  <a:cubicBezTo>
                    <a:pt x="632" y="620"/>
                    <a:pt x="663" y="694"/>
                    <a:pt x="664" y="703"/>
                  </a:cubicBezTo>
                  <a:cubicBezTo>
                    <a:pt x="667" y="719"/>
                    <a:pt x="693" y="818"/>
                    <a:pt x="693" y="819"/>
                  </a:cubicBezTo>
                  <a:cubicBezTo>
                    <a:pt x="693" y="819"/>
                    <a:pt x="693" y="819"/>
                    <a:pt x="693" y="820"/>
                  </a:cubicBezTo>
                  <a:cubicBezTo>
                    <a:pt x="693" y="822"/>
                    <a:pt x="694" y="869"/>
                    <a:pt x="691" y="890"/>
                  </a:cubicBezTo>
                  <a:cubicBezTo>
                    <a:pt x="690" y="895"/>
                    <a:pt x="690" y="901"/>
                    <a:pt x="689" y="908"/>
                  </a:cubicBezTo>
                  <a:cubicBezTo>
                    <a:pt x="686" y="932"/>
                    <a:pt x="681" y="970"/>
                    <a:pt x="678" y="997"/>
                  </a:cubicBezTo>
                  <a:cubicBezTo>
                    <a:pt x="677" y="1012"/>
                    <a:pt x="678" y="1041"/>
                    <a:pt x="679" y="1069"/>
                  </a:cubicBezTo>
                  <a:cubicBezTo>
                    <a:pt x="680" y="1112"/>
                    <a:pt x="681" y="1131"/>
                    <a:pt x="678" y="1136"/>
                  </a:cubicBezTo>
                  <a:cubicBezTo>
                    <a:pt x="676" y="1140"/>
                    <a:pt x="668" y="1162"/>
                    <a:pt x="660" y="1183"/>
                  </a:cubicBezTo>
                  <a:cubicBezTo>
                    <a:pt x="652" y="1206"/>
                    <a:pt x="643" y="1231"/>
                    <a:pt x="639" y="1242"/>
                  </a:cubicBezTo>
                  <a:cubicBezTo>
                    <a:pt x="636" y="1248"/>
                    <a:pt x="631" y="1271"/>
                    <a:pt x="626" y="1297"/>
                  </a:cubicBezTo>
                  <a:cubicBezTo>
                    <a:pt x="613" y="1352"/>
                    <a:pt x="597" y="1428"/>
                    <a:pt x="579" y="1447"/>
                  </a:cubicBezTo>
                  <a:cubicBezTo>
                    <a:pt x="577" y="1449"/>
                    <a:pt x="571" y="1455"/>
                    <a:pt x="513" y="1455"/>
                  </a:cubicBezTo>
                  <a:cubicBezTo>
                    <a:pt x="395" y="1455"/>
                    <a:pt x="140" y="1425"/>
                    <a:pt x="110" y="1398"/>
                  </a:cubicBezTo>
                  <a:cubicBezTo>
                    <a:pt x="82" y="1373"/>
                    <a:pt x="96" y="1336"/>
                    <a:pt x="106" y="1308"/>
                  </a:cubicBezTo>
                  <a:cubicBezTo>
                    <a:pt x="110" y="1298"/>
                    <a:pt x="113" y="1288"/>
                    <a:pt x="114" y="1281"/>
                  </a:cubicBezTo>
                  <a:cubicBezTo>
                    <a:pt x="115" y="1271"/>
                    <a:pt x="119" y="1233"/>
                    <a:pt x="125" y="1189"/>
                  </a:cubicBezTo>
                  <a:cubicBezTo>
                    <a:pt x="134" y="1116"/>
                    <a:pt x="146" y="1015"/>
                    <a:pt x="145" y="1000"/>
                  </a:cubicBezTo>
                  <a:cubicBezTo>
                    <a:pt x="145" y="989"/>
                    <a:pt x="147" y="969"/>
                    <a:pt x="149" y="945"/>
                  </a:cubicBezTo>
                  <a:cubicBezTo>
                    <a:pt x="152" y="918"/>
                    <a:pt x="154" y="886"/>
                    <a:pt x="154" y="864"/>
                  </a:cubicBezTo>
                  <a:cubicBezTo>
                    <a:pt x="154" y="847"/>
                    <a:pt x="145" y="808"/>
                    <a:pt x="107" y="724"/>
                  </a:cubicBezTo>
                  <a:lnTo>
                    <a:pt x="107" y="722"/>
                  </a:lnTo>
                  <a:cubicBezTo>
                    <a:pt x="101" y="710"/>
                    <a:pt x="102" y="709"/>
                    <a:pt x="103" y="708"/>
                  </a:cubicBezTo>
                  <a:cubicBezTo>
                    <a:pt x="103" y="707"/>
                    <a:pt x="104" y="706"/>
                    <a:pt x="105" y="706"/>
                  </a:cubicBezTo>
                  <a:cubicBezTo>
                    <a:pt x="112" y="694"/>
                    <a:pt x="137" y="644"/>
                    <a:pt x="143" y="623"/>
                  </a:cubicBezTo>
                  <a:cubicBezTo>
                    <a:pt x="149" y="602"/>
                    <a:pt x="177" y="474"/>
                    <a:pt x="162" y="420"/>
                  </a:cubicBezTo>
                  <a:cubicBezTo>
                    <a:pt x="160" y="413"/>
                    <a:pt x="158" y="404"/>
                    <a:pt x="155" y="395"/>
                  </a:cubicBezTo>
                  <a:cubicBezTo>
                    <a:pt x="139" y="325"/>
                    <a:pt x="105" y="181"/>
                    <a:pt x="2" y="156"/>
                  </a:cubicBezTo>
                  <a:cubicBezTo>
                    <a:pt x="1" y="156"/>
                    <a:pt x="0" y="155"/>
                    <a:pt x="0" y="154"/>
                  </a:cubicBezTo>
                  <a:cubicBezTo>
                    <a:pt x="0" y="153"/>
                    <a:pt x="1" y="152"/>
                    <a:pt x="2" y="15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24" name="Freeform 129">
              <a:extLst>
                <a:ext uri="{FF2B5EF4-FFF2-40B4-BE49-F238E27FC236}">
                  <a16:creationId xmlns="" xmlns:a16="http://schemas.microsoft.com/office/drawing/2014/main" id="{A89890D9-BFED-470D-A674-4148DCD6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531" y="3272631"/>
              <a:ext cx="31750" cy="58737"/>
            </a:xfrm>
            <a:custGeom>
              <a:avLst/>
              <a:gdLst>
                <a:gd name="T0" fmla="*/ 72 w 86"/>
                <a:gd name="T1" fmla="*/ 13 h 164"/>
                <a:gd name="T2" fmla="*/ 80 w 86"/>
                <a:gd name="T3" fmla="*/ 0 h 164"/>
                <a:gd name="T4" fmla="*/ 83 w 86"/>
                <a:gd name="T5" fmla="*/ 28 h 164"/>
                <a:gd name="T6" fmla="*/ 83 w 86"/>
                <a:gd name="T7" fmla="*/ 104 h 164"/>
                <a:gd name="T8" fmla="*/ 57 w 86"/>
                <a:gd name="T9" fmla="*/ 157 h 164"/>
                <a:gd name="T10" fmla="*/ 0 w 86"/>
                <a:gd name="T11" fmla="*/ 83 h 164"/>
                <a:gd name="T12" fmla="*/ 40 w 86"/>
                <a:gd name="T13" fmla="*/ 48 h 164"/>
                <a:gd name="T14" fmla="*/ 72 w 86"/>
                <a:gd name="T15" fmla="*/ 1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64">
                  <a:moveTo>
                    <a:pt x="72" y="13"/>
                  </a:moveTo>
                  <a:cubicBezTo>
                    <a:pt x="71" y="3"/>
                    <a:pt x="80" y="0"/>
                    <a:pt x="80" y="0"/>
                  </a:cubicBezTo>
                  <a:cubicBezTo>
                    <a:pt x="80" y="0"/>
                    <a:pt x="85" y="14"/>
                    <a:pt x="83" y="28"/>
                  </a:cubicBezTo>
                  <a:cubicBezTo>
                    <a:pt x="81" y="43"/>
                    <a:pt x="85" y="92"/>
                    <a:pt x="83" y="104"/>
                  </a:cubicBezTo>
                  <a:cubicBezTo>
                    <a:pt x="81" y="116"/>
                    <a:pt x="67" y="163"/>
                    <a:pt x="57" y="157"/>
                  </a:cubicBezTo>
                  <a:cubicBezTo>
                    <a:pt x="48" y="152"/>
                    <a:pt x="34" y="82"/>
                    <a:pt x="0" y="83"/>
                  </a:cubicBezTo>
                  <a:cubicBezTo>
                    <a:pt x="0" y="83"/>
                    <a:pt x="27" y="57"/>
                    <a:pt x="40" y="48"/>
                  </a:cubicBezTo>
                  <a:cubicBezTo>
                    <a:pt x="52" y="38"/>
                    <a:pt x="74" y="23"/>
                    <a:pt x="72" y="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25" name="Freeform 130">
              <a:extLst>
                <a:ext uri="{FF2B5EF4-FFF2-40B4-BE49-F238E27FC236}">
                  <a16:creationId xmlns="" xmlns:a16="http://schemas.microsoft.com/office/drawing/2014/main" id="{01A23A21-4AF1-4420-A3C4-23B9286F7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944" y="3271043"/>
              <a:ext cx="31750" cy="58738"/>
            </a:xfrm>
            <a:custGeom>
              <a:avLst/>
              <a:gdLst>
                <a:gd name="T0" fmla="*/ 51 w 90"/>
                <a:gd name="T1" fmla="*/ 139 h 164"/>
                <a:gd name="T2" fmla="*/ 60 w 90"/>
                <a:gd name="T3" fmla="*/ 158 h 164"/>
                <a:gd name="T4" fmla="*/ 61 w 90"/>
                <a:gd name="T5" fmla="*/ 158 h 164"/>
                <a:gd name="T6" fmla="*/ 81 w 90"/>
                <a:gd name="T7" fmla="*/ 106 h 164"/>
                <a:gd name="T8" fmla="*/ 81 w 90"/>
                <a:gd name="T9" fmla="*/ 70 h 164"/>
                <a:gd name="T10" fmla="*/ 81 w 90"/>
                <a:gd name="T11" fmla="*/ 31 h 164"/>
                <a:gd name="T12" fmla="*/ 79 w 90"/>
                <a:gd name="T13" fmla="*/ 7 h 164"/>
                <a:gd name="T14" fmla="*/ 77 w 90"/>
                <a:gd name="T15" fmla="*/ 15 h 164"/>
                <a:gd name="T16" fmla="*/ 49 w 90"/>
                <a:gd name="T17" fmla="*/ 49 h 164"/>
                <a:gd name="T18" fmla="*/ 43 w 90"/>
                <a:gd name="T19" fmla="*/ 53 h 164"/>
                <a:gd name="T20" fmla="*/ 9 w 90"/>
                <a:gd name="T21" fmla="*/ 83 h 164"/>
                <a:gd name="T22" fmla="*/ 51 w 90"/>
                <a:gd name="T23" fmla="*/ 139 h 164"/>
                <a:gd name="T24" fmla="*/ 40 w 90"/>
                <a:gd name="T25" fmla="*/ 48 h 164"/>
                <a:gd name="T26" fmla="*/ 45 w 90"/>
                <a:gd name="T27" fmla="*/ 45 h 164"/>
                <a:gd name="T28" fmla="*/ 71 w 90"/>
                <a:gd name="T29" fmla="*/ 17 h 164"/>
                <a:gd name="T30" fmla="*/ 80 w 90"/>
                <a:gd name="T31" fmla="*/ 0 h 164"/>
                <a:gd name="T32" fmla="*/ 84 w 90"/>
                <a:gd name="T33" fmla="*/ 2 h 164"/>
                <a:gd name="T34" fmla="*/ 87 w 90"/>
                <a:gd name="T35" fmla="*/ 31 h 164"/>
                <a:gd name="T36" fmla="*/ 87 w 90"/>
                <a:gd name="T37" fmla="*/ 70 h 164"/>
                <a:gd name="T38" fmla="*/ 87 w 90"/>
                <a:gd name="T39" fmla="*/ 107 h 164"/>
                <a:gd name="T40" fmla="*/ 61 w 90"/>
                <a:gd name="T41" fmla="*/ 163 h 164"/>
                <a:gd name="T42" fmla="*/ 57 w 90"/>
                <a:gd name="T43" fmla="*/ 162 h 164"/>
                <a:gd name="T44" fmla="*/ 46 w 90"/>
                <a:gd name="T45" fmla="*/ 141 h 164"/>
                <a:gd name="T46" fmla="*/ 4 w 90"/>
                <a:gd name="T47" fmla="*/ 88 h 164"/>
                <a:gd name="T48" fmla="*/ 3 w 90"/>
                <a:gd name="T49" fmla="*/ 88 h 164"/>
                <a:gd name="T50" fmla="*/ 0 w 90"/>
                <a:gd name="T51" fmla="*/ 86 h 164"/>
                <a:gd name="T52" fmla="*/ 1 w 90"/>
                <a:gd name="T53" fmla="*/ 83 h 164"/>
                <a:gd name="T54" fmla="*/ 40 w 90"/>
                <a:gd name="T55" fmla="*/ 4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0" h="164">
                  <a:moveTo>
                    <a:pt x="51" y="139"/>
                  </a:moveTo>
                  <a:cubicBezTo>
                    <a:pt x="54" y="147"/>
                    <a:pt x="58" y="156"/>
                    <a:pt x="60" y="158"/>
                  </a:cubicBezTo>
                  <a:lnTo>
                    <a:pt x="61" y="158"/>
                  </a:lnTo>
                  <a:cubicBezTo>
                    <a:pt x="66" y="158"/>
                    <a:pt x="79" y="122"/>
                    <a:pt x="81" y="106"/>
                  </a:cubicBezTo>
                  <a:cubicBezTo>
                    <a:pt x="82" y="101"/>
                    <a:pt x="81" y="85"/>
                    <a:pt x="81" y="70"/>
                  </a:cubicBezTo>
                  <a:cubicBezTo>
                    <a:pt x="81" y="54"/>
                    <a:pt x="80" y="38"/>
                    <a:pt x="81" y="31"/>
                  </a:cubicBezTo>
                  <a:cubicBezTo>
                    <a:pt x="82" y="21"/>
                    <a:pt x="80" y="12"/>
                    <a:pt x="79" y="7"/>
                  </a:cubicBezTo>
                  <a:cubicBezTo>
                    <a:pt x="77" y="8"/>
                    <a:pt x="76" y="11"/>
                    <a:pt x="77" y="15"/>
                  </a:cubicBezTo>
                  <a:cubicBezTo>
                    <a:pt x="78" y="26"/>
                    <a:pt x="62" y="39"/>
                    <a:pt x="49" y="49"/>
                  </a:cubicBezTo>
                  <a:cubicBezTo>
                    <a:pt x="47" y="50"/>
                    <a:pt x="45" y="51"/>
                    <a:pt x="43" y="53"/>
                  </a:cubicBezTo>
                  <a:cubicBezTo>
                    <a:pt x="34" y="59"/>
                    <a:pt x="17" y="75"/>
                    <a:pt x="9" y="83"/>
                  </a:cubicBezTo>
                  <a:cubicBezTo>
                    <a:pt x="30" y="88"/>
                    <a:pt x="43" y="118"/>
                    <a:pt x="51" y="139"/>
                  </a:cubicBezTo>
                  <a:close/>
                  <a:moveTo>
                    <a:pt x="40" y="48"/>
                  </a:moveTo>
                  <a:cubicBezTo>
                    <a:pt x="41" y="47"/>
                    <a:pt x="43" y="45"/>
                    <a:pt x="45" y="45"/>
                  </a:cubicBezTo>
                  <a:cubicBezTo>
                    <a:pt x="55" y="37"/>
                    <a:pt x="72" y="24"/>
                    <a:pt x="71" y="17"/>
                  </a:cubicBezTo>
                  <a:cubicBezTo>
                    <a:pt x="69" y="6"/>
                    <a:pt x="76" y="1"/>
                    <a:pt x="80" y="0"/>
                  </a:cubicBezTo>
                  <a:cubicBezTo>
                    <a:pt x="82" y="0"/>
                    <a:pt x="83" y="0"/>
                    <a:pt x="84" y="2"/>
                  </a:cubicBezTo>
                  <a:cubicBezTo>
                    <a:pt x="84" y="3"/>
                    <a:pt x="89" y="17"/>
                    <a:pt x="87" y="31"/>
                  </a:cubicBezTo>
                  <a:cubicBezTo>
                    <a:pt x="86" y="38"/>
                    <a:pt x="86" y="54"/>
                    <a:pt x="87" y="70"/>
                  </a:cubicBezTo>
                  <a:cubicBezTo>
                    <a:pt x="87" y="86"/>
                    <a:pt x="88" y="101"/>
                    <a:pt x="87" y="107"/>
                  </a:cubicBezTo>
                  <a:cubicBezTo>
                    <a:pt x="86" y="112"/>
                    <a:pt x="74" y="163"/>
                    <a:pt x="61" y="163"/>
                  </a:cubicBezTo>
                  <a:cubicBezTo>
                    <a:pt x="59" y="163"/>
                    <a:pt x="58" y="163"/>
                    <a:pt x="57" y="162"/>
                  </a:cubicBezTo>
                  <a:cubicBezTo>
                    <a:pt x="54" y="160"/>
                    <a:pt x="51" y="154"/>
                    <a:pt x="46" y="141"/>
                  </a:cubicBezTo>
                  <a:cubicBezTo>
                    <a:pt x="37" y="120"/>
                    <a:pt x="24" y="88"/>
                    <a:pt x="4" y="88"/>
                  </a:cubicBezTo>
                  <a:lnTo>
                    <a:pt x="3" y="88"/>
                  </a:lnTo>
                  <a:cubicBezTo>
                    <a:pt x="2" y="88"/>
                    <a:pt x="1" y="87"/>
                    <a:pt x="0" y="86"/>
                  </a:cubicBezTo>
                  <a:cubicBezTo>
                    <a:pt x="0" y="85"/>
                    <a:pt x="0" y="84"/>
                    <a:pt x="1" y="83"/>
                  </a:cubicBezTo>
                  <a:cubicBezTo>
                    <a:pt x="2" y="82"/>
                    <a:pt x="28" y="57"/>
                    <a:pt x="40" y="4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26" name="Freeform 131">
              <a:extLst>
                <a:ext uri="{FF2B5EF4-FFF2-40B4-BE49-F238E27FC236}">
                  <a16:creationId xmlns="" xmlns:a16="http://schemas.microsoft.com/office/drawing/2014/main" id="{FEC26CA6-4641-4ECD-B425-A5EF48C70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044" y="3232943"/>
              <a:ext cx="87312" cy="100013"/>
            </a:xfrm>
            <a:custGeom>
              <a:avLst/>
              <a:gdLst>
                <a:gd name="T0" fmla="*/ 31 w 243"/>
                <a:gd name="T1" fmla="*/ 37 h 280"/>
                <a:gd name="T2" fmla="*/ 71 w 243"/>
                <a:gd name="T3" fmla="*/ 6 h 280"/>
                <a:gd name="T4" fmla="*/ 67 w 243"/>
                <a:gd name="T5" fmla="*/ 21 h 280"/>
                <a:gd name="T6" fmla="*/ 58 w 243"/>
                <a:gd name="T7" fmla="*/ 28 h 280"/>
                <a:gd name="T8" fmla="*/ 48 w 243"/>
                <a:gd name="T9" fmla="*/ 16 h 280"/>
                <a:gd name="T10" fmla="*/ 110 w 243"/>
                <a:gd name="T11" fmla="*/ 98 h 280"/>
                <a:gd name="T12" fmla="*/ 242 w 243"/>
                <a:gd name="T13" fmla="*/ 193 h 280"/>
                <a:gd name="T14" fmla="*/ 190 w 243"/>
                <a:gd name="T15" fmla="*/ 266 h 280"/>
                <a:gd name="T16" fmla="*/ 82 w 243"/>
                <a:gd name="T17" fmla="*/ 180 h 280"/>
                <a:gd name="T18" fmla="*/ 0 w 243"/>
                <a:gd name="T19" fmla="*/ 66 h 280"/>
                <a:gd name="T20" fmla="*/ 31 w 243"/>
                <a:gd name="T2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280">
                  <a:moveTo>
                    <a:pt x="31" y="37"/>
                  </a:moveTo>
                  <a:cubicBezTo>
                    <a:pt x="37" y="28"/>
                    <a:pt x="51" y="0"/>
                    <a:pt x="71" y="6"/>
                  </a:cubicBezTo>
                  <a:lnTo>
                    <a:pt x="67" y="21"/>
                  </a:lnTo>
                  <a:lnTo>
                    <a:pt x="58" y="28"/>
                  </a:lnTo>
                  <a:lnTo>
                    <a:pt x="48" y="16"/>
                  </a:lnTo>
                  <a:cubicBezTo>
                    <a:pt x="48" y="16"/>
                    <a:pt x="89" y="80"/>
                    <a:pt x="110" y="98"/>
                  </a:cubicBezTo>
                  <a:cubicBezTo>
                    <a:pt x="131" y="117"/>
                    <a:pt x="237" y="196"/>
                    <a:pt x="242" y="193"/>
                  </a:cubicBezTo>
                  <a:cubicBezTo>
                    <a:pt x="242" y="193"/>
                    <a:pt x="195" y="252"/>
                    <a:pt x="190" y="266"/>
                  </a:cubicBezTo>
                  <a:cubicBezTo>
                    <a:pt x="184" y="279"/>
                    <a:pt x="107" y="203"/>
                    <a:pt x="82" y="180"/>
                  </a:cubicBezTo>
                  <a:cubicBezTo>
                    <a:pt x="57" y="157"/>
                    <a:pt x="0" y="73"/>
                    <a:pt x="0" y="66"/>
                  </a:cubicBezTo>
                  <a:cubicBezTo>
                    <a:pt x="0" y="58"/>
                    <a:pt x="24" y="46"/>
                    <a:pt x="31" y="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27" name="Freeform 132">
              <a:extLst>
                <a:ext uri="{FF2B5EF4-FFF2-40B4-BE49-F238E27FC236}">
                  <a16:creationId xmlns="" xmlns:a16="http://schemas.microsoft.com/office/drawing/2014/main" id="{195DA77A-3754-4369-AFD9-321F45E22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6456" y="3232943"/>
              <a:ext cx="88900" cy="96838"/>
            </a:xfrm>
            <a:custGeom>
              <a:avLst/>
              <a:gdLst>
                <a:gd name="T0" fmla="*/ 86 w 249"/>
                <a:gd name="T1" fmla="*/ 176 h 269"/>
                <a:gd name="T2" fmla="*/ 99 w 249"/>
                <a:gd name="T3" fmla="*/ 187 h 269"/>
                <a:gd name="T4" fmla="*/ 190 w 249"/>
                <a:gd name="T5" fmla="*/ 263 h 269"/>
                <a:gd name="T6" fmla="*/ 240 w 249"/>
                <a:gd name="T7" fmla="*/ 193 h 269"/>
                <a:gd name="T8" fmla="*/ 110 w 249"/>
                <a:gd name="T9" fmla="*/ 98 h 269"/>
                <a:gd name="T10" fmla="*/ 49 w 249"/>
                <a:gd name="T11" fmla="*/ 16 h 269"/>
                <a:gd name="T12" fmla="*/ 39 w 249"/>
                <a:gd name="T13" fmla="*/ 31 h 269"/>
                <a:gd name="T14" fmla="*/ 36 w 249"/>
                <a:gd name="T15" fmla="*/ 36 h 269"/>
                <a:gd name="T16" fmla="*/ 20 w 249"/>
                <a:gd name="T17" fmla="*/ 50 h 269"/>
                <a:gd name="T18" fmla="*/ 6 w 249"/>
                <a:gd name="T19" fmla="*/ 63 h 269"/>
                <a:gd name="T20" fmla="*/ 86 w 249"/>
                <a:gd name="T21" fmla="*/ 176 h 269"/>
                <a:gd name="T22" fmla="*/ 67 w 249"/>
                <a:gd name="T23" fmla="*/ 17 h 269"/>
                <a:gd name="T24" fmla="*/ 70 w 249"/>
                <a:gd name="T25" fmla="*/ 6 h 269"/>
                <a:gd name="T26" fmla="*/ 53 w 249"/>
                <a:gd name="T27" fmla="*/ 12 h 269"/>
                <a:gd name="T28" fmla="*/ 61 w 249"/>
                <a:gd name="T29" fmla="*/ 22 h 269"/>
                <a:gd name="T30" fmla="*/ 67 w 249"/>
                <a:gd name="T31" fmla="*/ 17 h 269"/>
                <a:gd name="T32" fmla="*/ 16 w 249"/>
                <a:gd name="T33" fmla="*/ 46 h 269"/>
                <a:gd name="T34" fmla="*/ 31 w 249"/>
                <a:gd name="T35" fmla="*/ 33 h 269"/>
                <a:gd name="T36" fmla="*/ 34 w 249"/>
                <a:gd name="T37" fmla="*/ 28 h 269"/>
                <a:gd name="T38" fmla="*/ 67 w 249"/>
                <a:gd name="T39" fmla="*/ 0 h 269"/>
                <a:gd name="T40" fmla="*/ 74 w 249"/>
                <a:gd name="T41" fmla="*/ 1 h 269"/>
                <a:gd name="T42" fmla="*/ 76 w 249"/>
                <a:gd name="T43" fmla="*/ 5 h 269"/>
                <a:gd name="T44" fmla="*/ 72 w 249"/>
                <a:gd name="T45" fmla="*/ 19 h 269"/>
                <a:gd name="T46" fmla="*/ 71 w 249"/>
                <a:gd name="T47" fmla="*/ 21 h 269"/>
                <a:gd name="T48" fmla="*/ 63 w 249"/>
                <a:gd name="T49" fmla="*/ 27 h 269"/>
                <a:gd name="T50" fmla="*/ 114 w 249"/>
                <a:gd name="T51" fmla="*/ 94 h 269"/>
                <a:gd name="T52" fmla="*/ 244 w 249"/>
                <a:gd name="T53" fmla="*/ 188 h 269"/>
                <a:gd name="T54" fmla="*/ 247 w 249"/>
                <a:gd name="T55" fmla="*/ 189 h 269"/>
                <a:gd name="T56" fmla="*/ 247 w 249"/>
                <a:gd name="T57" fmla="*/ 193 h 269"/>
                <a:gd name="T58" fmla="*/ 195 w 249"/>
                <a:gd name="T59" fmla="*/ 265 h 269"/>
                <a:gd name="T60" fmla="*/ 190 w 249"/>
                <a:gd name="T61" fmla="*/ 268 h 269"/>
                <a:gd name="T62" fmla="*/ 95 w 249"/>
                <a:gd name="T63" fmla="*/ 191 h 269"/>
                <a:gd name="T64" fmla="*/ 83 w 249"/>
                <a:gd name="T65" fmla="*/ 180 h 269"/>
                <a:gd name="T66" fmla="*/ 0 w 249"/>
                <a:gd name="T67" fmla="*/ 63 h 269"/>
                <a:gd name="T68" fmla="*/ 16 w 249"/>
                <a:gd name="T69" fmla="*/ 46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9" h="269">
                  <a:moveTo>
                    <a:pt x="86" y="176"/>
                  </a:moveTo>
                  <a:cubicBezTo>
                    <a:pt x="90" y="179"/>
                    <a:pt x="94" y="183"/>
                    <a:pt x="99" y="187"/>
                  </a:cubicBezTo>
                  <a:cubicBezTo>
                    <a:pt x="122" y="210"/>
                    <a:pt x="178" y="263"/>
                    <a:pt x="190" y="263"/>
                  </a:cubicBezTo>
                  <a:cubicBezTo>
                    <a:pt x="196" y="251"/>
                    <a:pt x="231" y="205"/>
                    <a:pt x="240" y="193"/>
                  </a:cubicBezTo>
                  <a:cubicBezTo>
                    <a:pt x="217" y="181"/>
                    <a:pt x="125" y="112"/>
                    <a:pt x="110" y="98"/>
                  </a:cubicBezTo>
                  <a:cubicBezTo>
                    <a:pt x="91" y="80"/>
                    <a:pt x="55" y="25"/>
                    <a:pt x="49" y="16"/>
                  </a:cubicBezTo>
                  <a:cubicBezTo>
                    <a:pt x="45" y="21"/>
                    <a:pt x="42" y="27"/>
                    <a:pt x="39" y="31"/>
                  </a:cubicBezTo>
                  <a:cubicBezTo>
                    <a:pt x="38" y="33"/>
                    <a:pt x="37" y="35"/>
                    <a:pt x="36" y="36"/>
                  </a:cubicBezTo>
                  <a:cubicBezTo>
                    <a:pt x="32" y="41"/>
                    <a:pt x="26" y="45"/>
                    <a:pt x="20" y="50"/>
                  </a:cubicBezTo>
                  <a:cubicBezTo>
                    <a:pt x="14" y="54"/>
                    <a:pt x="6" y="61"/>
                    <a:pt x="6" y="63"/>
                  </a:cubicBezTo>
                  <a:cubicBezTo>
                    <a:pt x="7" y="71"/>
                    <a:pt x="61" y="153"/>
                    <a:pt x="86" y="176"/>
                  </a:cubicBezTo>
                  <a:close/>
                  <a:moveTo>
                    <a:pt x="67" y="17"/>
                  </a:moveTo>
                  <a:lnTo>
                    <a:pt x="70" y="6"/>
                  </a:lnTo>
                  <a:cubicBezTo>
                    <a:pt x="64" y="5"/>
                    <a:pt x="58" y="8"/>
                    <a:pt x="53" y="12"/>
                  </a:cubicBezTo>
                  <a:lnTo>
                    <a:pt x="61" y="22"/>
                  </a:lnTo>
                  <a:lnTo>
                    <a:pt x="67" y="17"/>
                  </a:lnTo>
                  <a:close/>
                  <a:moveTo>
                    <a:pt x="16" y="46"/>
                  </a:moveTo>
                  <a:cubicBezTo>
                    <a:pt x="22" y="41"/>
                    <a:pt x="28" y="37"/>
                    <a:pt x="31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41" y="18"/>
                    <a:pt x="52" y="0"/>
                    <a:pt x="67" y="0"/>
                  </a:cubicBezTo>
                  <a:cubicBezTo>
                    <a:pt x="70" y="0"/>
                    <a:pt x="72" y="1"/>
                    <a:pt x="74" y="1"/>
                  </a:cubicBezTo>
                  <a:cubicBezTo>
                    <a:pt x="76" y="2"/>
                    <a:pt x="76" y="3"/>
                    <a:pt x="76" y="5"/>
                  </a:cubicBezTo>
                  <a:lnTo>
                    <a:pt x="72" y="19"/>
                  </a:lnTo>
                  <a:cubicBezTo>
                    <a:pt x="72" y="20"/>
                    <a:pt x="72" y="20"/>
                    <a:pt x="71" y="21"/>
                  </a:cubicBezTo>
                  <a:lnTo>
                    <a:pt x="63" y="27"/>
                  </a:lnTo>
                  <a:cubicBezTo>
                    <a:pt x="76" y="47"/>
                    <a:pt x="101" y="81"/>
                    <a:pt x="114" y="94"/>
                  </a:cubicBezTo>
                  <a:cubicBezTo>
                    <a:pt x="135" y="113"/>
                    <a:pt x="235" y="186"/>
                    <a:pt x="244" y="188"/>
                  </a:cubicBezTo>
                  <a:cubicBezTo>
                    <a:pt x="245" y="188"/>
                    <a:pt x="246" y="189"/>
                    <a:pt x="247" y="189"/>
                  </a:cubicBezTo>
                  <a:cubicBezTo>
                    <a:pt x="248" y="190"/>
                    <a:pt x="248" y="192"/>
                    <a:pt x="247" y="193"/>
                  </a:cubicBezTo>
                  <a:cubicBezTo>
                    <a:pt x="247" y="193"/>
                    <a:pt x="201" y="252"/>
                    <a:pt x="195" y="265"/>
                  </a:cubicBezTo>
                  <a:cubicBezTo>
                    <a:pt x="194" y="267"/>
                    <a:pt x="193" y="268"/>
                    <a:pt x="190" y="268"/>
                  </a:cubicBezTo>
                  <a:cubicBezTo>
                    <a:pt x="177" y="268"/>
                    <a:pt x="136" y="230"/>
                    <a:pt x="95" y="191"/>
                  </a:cubicBezTo>
                  <a:cubicBezTo>
                    <a:pt x="90" y="187"/>
                    <a:pt x="86" y="183"/>
                    <a:pt x="83" y="180"/>
                  </a:cubicBezTo>
                  <a:cubicBezTo>
                    <a:pt x="59" y="158"/>
                    <a:pt x="0" y="73"/>
                    <a:pt x="0" y="63"/>
                  </a:cubicBezTo>
                  <a:cubicBezTo>
                    <a:pt x="0" y="58"/>
                    <a:pt x="8" y="52"/>
                    <a:pt x="16" y="4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28" name="Freeform 133">
              <a:extLst>
                <a:ext uri="{FF2B5EF4-FFF2-40B4-BE49-F238E27FC236}">
                  <a16:creationId xmlns="" xmlns:a16="http://schemas.microsoft.com/office/drawing/2014/main" id="{961BD239-1384-40E9-BDEB-1257F2490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2969" y="3105943"/>
              <a:ext cx="138112" cy="176213"/>
            </a:xfrm>
            <a:custGeom>
              <a:avLst/>
              <a:gdLst>
                <a:gd name="T0" fmla="*/ 5 w 383"/>
                <a:gd name="T1" fmla="*/ 189 h 490"/>
                <a:gd name="T2" fmla="*/ 13 w 383"/>
                <a:gd name="T3" fmla="*/ 138 h 490"/>
                <a:gd name="T4" fmla="*/ 39 w 383"/>
                <a:gd name="T5" fmla="*/ 64 h 490"/>
                <a:gd name="T6" fmla="*/ 78 w 383"/>
                <a:gd name="T7" fmla="*/ 8 h 490"/>
                <a:gd name="T8" fmla="*/ 166 w 383"/>
                <a:gd name="T9" fmla="*/ 0 h 490"/>
                <a:gd name="T10" fmla="*/ 341 w 383"/>
                <a:gd name="T11" fmla="*/ 40 h 490"/>
                <a:gd name="T12" fmla="*/ 382 w 383"/>
                <a:gd name="T13" fmla="*/ 94 h 490"/>
                <a:gd name="T14" fmla="*/ 363 w 383"/>
                <a:gd name="T15" fmla="*/ 176 h 490"/>
                <a:gd name="T16" fmla="*/ 290 w 383"/>
                <a:gd name="T17" fmla="*/ 390 h 490"/>
                <a:gd name="T18" fmla="*/ 225 w 383"/>
                <a:gd name="T19" fmla="*/ 476 h 490"/>
                <a:gd name="T20" fmla="*/ 162 w 383"/>
                <a:gd name="T21" fmla="*/ 487 h 490"/>
                <a:gd name="T22" fmla="*/ 65 w 383"/>
                <a:gd name="T23" fmla="*/ 438 h 490"/>
                <a:gd name="T24" fmla="*/ 5 w 383"/>
                <a:gd name="T25" fmla="*/ 366 h 490"/>
                <a:gd name="T26" fmla="*/ 13 w 383"/>
                <a:gd name="T27" fmla="*/ 250 h 490"/>
                <a:gd name="T28" fmla="*/ 5 w 383"/>
                <a:gd name="T29" fmla="*/ 189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3" h="490">
                  <a:moveTo>
                    <a:pt x="5" y="189"/>
                  </a:moveTo>
                  <a:cubicBezTo>
                    <a:pt x="5" y="189"/>
                    <a:pt x="9" y="148"/>
                    <a:pt x="13" y="138"/>
                  </a:cubicBezTo>
                  <a:cubicBezTo>
                    <a:pt x="17" y="129"/>
                    <a:pt x="39" y="64"/>
                    <a:pt x="39" y="64"/>
                  </a:cubicBezTo>
                  <a:cubicBezTo>
                    <a:pt x="39" y="64"/>
                    <a:pt x="67" y="12"/>
                    <a:pt x="78" y="8"/>
                  </a:cubicBezTo>
                  <a:cubicBezTo>
                    <a:pt x="90" y="4"/>
                    <a:pt x="166" y="0"/>
                    <a:pt x="166" y="0"/>
                  </a:cubicBezTo>
                  <a:cubicBezTo>
                    <a:pt x="166" y="0"/>
                    <a:pt x="318" y="32"/>
                    <a:pt x="341" y="40"/>
                  </a:cubicBezTo>
                  <a:cubicBezTo>
                    <a:pt x="363" y="47"/>
                    <a:pt x="382" y="72"/>
                    <a:pt x="382" y="94"/>
                  </a:cubicBezTo>
                  <a:cubicBezTo>
                    <a:pt x="382" y="116"/>
                    <a:pt x="363" y="176"/>
                    <a:pt x="363" y="176"/>
                  </a:cubicBezTo>
                  <a:cubicBezTo>
                    <a:pt x="351" y="258"/>
                    <a:pt x="300" y="370"/>
                    <a:pt x="290" y="390"/>
                  </a:cubicBezTo>
                  <a:cubicBezTo>
                    <a:pt x="281" y="411"/>
                    <a:pt x="253" y="435"/>
                    <a:pt x="225" y="476"/>
                  </a:cubicBezTo>
                  <a:cubicBezTo>
                    <a:pt x="219" y="485"/>
                    <a:pt x="190" y="489"/>
                    <a:pt x="162" y="487"/>
                  </a:cubicBezTo>
                  <a:cubicBezTo>
                    <a:pt x="134" y="485"/>
                    <a:pt x="84" y="457"/>
                    <a:pt x="65" y="438"/>
                  </a:cubicBezTo>
                  <a:cubicBezTo>
                    <a:pt x="47" y="420"/>
                    <a:pt x="11" y="385"/>
                    <a:pt x="5" y="366"/>
                  </a:cubicBezTo>
                  <a:cubicBezTo>
                    <a:pt x="0" y="347"/>
                    <a:pt x="13" y="269"/>
                    <a:pt x="13" y="250"/>
                  </a:cubicBezTo>
                  <a:cubicBezTo>
                    <a:pt x="13" y="232"/>
                    <a:pt x="5" y="189"/>
                    <a:pt x="5" y="18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29" name="Freeform 134">
              <a:extLst>
                <a:ext uri="{FF2B5EF4-FFF2-40B4-BE49-F238E27FC236}">
                  <a16:creationId xmlns="" xmlns:a16="http://schemas.microsoft.com/office/drawing/2014/main" id="{52CC3AF6-7CBA-44F8-8A6F-F16F8A4E3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81" y="3104356"/>
              <a:ext cx="139700" cy="177800"/>
            </a:xfrm>
            <a:custGeom>
              <a:avLst/>
              <a:gdLst>
                <a:gd name="T0" fmla="*/ 9 w 387"/>
                <a:gd name="T1" fmla="*/ 368 h 494"/>
                <a:gd name="T2" fmla="*/ 68 w 387"/>
                <a:gd name="T3" fmla="*/ 439 h 494"/>
                <a:gd name="T4" fmla="*/ 163 w 387"/>
                <a:gd name="T5" fmla="*/ 486 h 494"/>
                <a:gd name="T6" fmla="*/ 178 w 387"/>
                <a:gd name="T7" fmla="*/ 487 h 494"/>
                <a:gd name="T8" fmla="*/ 224 w 387"/>
                <a:gd name="T9" fmla="*/ 477 h 494"/>
                <a:gd name="T10" fmla="*/ 262 w 387"/>
                <a:gd name="T11" fmla="*/ 428 h 494"/>
                <a:gd name="T12" fmla="*/ 289 w 387"/>
                <a:gd name="T13" fmla="*/ 391 h 494"/>
                <a:gd name="T14" fmla="*/ 291 w 387"/>
                <a:gd name="T15" fmla="*/ 388 h 494"/>
                <a:gd name="T16" fmla="*/ 362 w 387"/>
                <a:gd name="T17" fmla="*/ 178 h 494"/>
                <a:gd name="T18" fmla="*/ 362 w 387"/>
                <a:gd name="T19" fmla="*/ 177 h 494"/>
                <a:gd name="T20" fmla="*/ 380 w 387"/>
                <a:gd name="T21" fmla="*/ 96 h 494"/>
                <a:gd name="T22" fmla="*/ 341 w 387"/>
                <a:gd name="T23" fmla="*/ 45 h 494"/>
                <a:gd name="T24" fmla="*/ 167 w 387"/>
                <a:gd name="T25" fmla="*/ 5 h 494"/>
                <a:gd name="T26" fmla="*/ 80 w 387"/>
                <a:gd name="T27" fmla="*/ 13 h 494"/>
                <a:gd name="T28" fmla="*/ 42 w 387"/>
                <a:gd name="T29" fmla="*/ 67 h 494"/>
                <a:gd name="T30" fmla="*/ 17 w 387"/>
                <a:gd name="T31" fmla="*/ 142 h 494"/>
                <a:gd name="T32" fmla="*/ 9 w 387"/>
                <a:gd name="T33" fmla="*/ 191 h 494"/>
                <a:gd name="T34" fmla="*/ 17 w 387"/>
                <a:gd name="T35" fmla="*/ 253 h 494"/>
                <a:gd name="T36" fmla="*/ 13 w 387"/>
                <a:gd name="T37" fmla="*/ 289 h 494"/>
                <a:gd name="T38" fmla="*/ 9 w 387"/>
                <a:gd name="T39" fmla="*/ 368 h 494"/>
                <a:gd name="T40" fmla="*/ 11 w 387"/>
                <a:gd name="T41" fmla="*/ 253 h 494"/>
                <a:gd name="T42" fmla="*/ 4 w 387"/>
                <a:gd name="T43" fmla="*/ 192 h 494"/>
                <a:gd name="T44" fmla="*/ 4 w 387"/>
                <a:gd name="T45" fmla="*/ 191 h 494"/>
                <a:gd name="T46" fmla="*/ 11 w 387"/>
                <a:gd name="T47" fmla="*/ 140 h 494"/>
                <a:gd name="T48" fmla="*/ 38 w 387"/>
                <a:gd name="T49" fmla="*/ 65 h 494"/>
                <a:gd name="T50" fmla="*/ 38 w 387"/>
                <a:gd name="T51" fmla="*/ 65 h 494"/>
                <a:gd name="T52" fmla="*/ 78 w 387"/>
                <a:gd name="T53" fmla="*/ 7 h 494"/>
                <a:gd name="T54" fmla="*/ 167 w 387"/>
                <a:gd name="T55" fmla="*/ 0 h 494"/>
                <a:gd name="T56" fmla="*/ 167 w 387"/>
                <a:gd name="T57" fmla="*/ 0 h 494"/>
                <a:gd name="T58" fmla="*/ 343 w 387"/>
                <a:gd name="T59" fmla="*/ 39 h 494"/>
                <a:gd name="T60" fmla="*/ 386 w 387"/>
                <a:gd name="T61" fmla="*/ 96 h 494"/>
                <a:gd name="T62" fmla="*/ 367 w 387"/>
                <a:gd name="T63" fmla="*/ 179 h 494"/>
                <a:gd name="T64" fmla="*/ 296 w 387"/>
                <a:gd name="T65" fmla="*/ 391 h 494"/>
                <a:gd name="T66" fmla="*/ 294 w 387"/>
                <a:gd name="T67" fmla="*/ 394 h 494"/>
                <a:gd name="T68" fmla="*/ 267 w 387"/>
                <a:gd name="T69" fmla="*/ 431 h 494"/>
                <a:gd name="T70" fmla="*/ 229 w 387"/>
                <a:gd name="T71" fmla="*/ 480 h 494"/>
                <a:gd name="T72" fmla="*/ 178 w 387"/>
                <a:gd name="T73" fmla="*/ 493 h 494"/>
                <a:gd name="T74" fmla="*/ 163 w 387"/>
                <a:gd name="T75" fmla="*/ 492 h 494"/>
                <a:gd name="T76" fmla="*/ 64 w 387"/>
                <a:gd name="T77" fmla="*/ 443 h 494"/>
                <a:gd name="T78" fmla="*/ 4 w 387"/>
                <a:gd name="T79" fmla="*/ 369 h 494"/>
                <a:gd name="T80" fmla="*/ 8 w 387"/>
                <a:gd name="T81" fmla="*/ 288 h 494"/>
                <a:gd name="T82" fmla="*/ 11 w 387"/>
                <a:gd name="T83" fmla="*/ 25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7" h="494">
                  <a:moveTo>
                    <a:pt x="9" y="368"/>
                  </a:moveTo>
                  <a:cubicBezTo>
                    <a:pt x="14" y="385"/>
                    <a:pt x="51" y="422"/>
                    <a:pt x="68" y="439"/>
                  </a:cubicBezTo>
                  <a:cubicBezTo>
                    <a:pt x="86" y="457"/>
                    <a:pt x="135" y="485"/>
                    <a:pt x="163" y="486"/>
                  </a:cubicBezTo>
                  <a:cubicBezTo>
                    <a:pt x="168" y="487"/>
                    <a:pt x="173" y="487"/>
                    <a:pt x="178" y="487"/>
                  </a:cubicBezTo>
                  <a:cubicBezTo>
                    <a:pt x="202" y="487"/>
                    <a:pt x="220" y="483"/>
                    <a:pt x="224" y="477"/>
                  </a:cubicBezTo>
                  <a:cubicBezTo>
                    <a:pt x="238" y="457"/>
                    <a:pt x="251" y="441"/>
                    <a:pt x="262" y="428"/>
                  </a:cubicBezTo>
                  <a:cubicBezTo>
                    <a:pt x="275" y="413"/>
                    <a:pt x="285" y="402"/>
                    <a:pt x="289" y="391"/>
                  </a:cubicBezTo>
                  <a:lnTo>
                    <a:pt x="291" y="388"/>
                  </a:lnTo>
                  <a:cubicBezTo>
                    <a:pt x="341" y="279"/>
                    <a:pt x="357" y="214"/>
                    <a:pt x="362" y="178"/>
                  </a:cubicBezTo>
                  <a:cubicBezTo>
                    <a:pt x="362" y="177"/>
                    <a:pt x="362" y="177"/>
                    <a:pt x="362" y="177"/>
                  </a:cubicBezTo>
                  <a:cubicBezTo>
                    <a:pt x="362" y="176"/>
                    <a:pt x="380" y="118"/>
                    <a:pt x="380" y="96"/>
                  </a:cubicBezTo>
                  <a:cubicBezTo>
                    <a:pt x="380" y="75"/>
                    <a:pt x="363" y="52"/>
                    <a:pt x="341" y="45"/>
                  </a:cubicBezTo>
                  <a:cubicBezTo>
                    <a:pt x="320" y="37"/>
                    <a:pt x="175" y="7"/>
                    <a:pt x="167" y="5"/>
                  </a:cubicBezTo>
                  <a:cubicBezTo>
                    <a:pt x="145" y="6"/>
                    <a:pt x="89" y="10"/>
                    <a:pt x="80" y="13"/>
                  </a:cubicBezTo>
                  <a:cubicBezTo>
                    <a:pt x="73" y="15"/>
                    <a:pt x="53" y="48"/>
                    <a:pt x="42" y="67"/>
                  </a:cubicBezTo>
                  <a:cubicBezTo>
                    <a:pt x="41" y="72"/>
                    <a:pt x="20" y="133"/>
                    <a:pt x="17" y="142"/>
                  </a:cubicBezTo>
                  <a:cubicBezTo>
                    <a:pt x="14" y="149"/>
                    <a:pt x="10" y="179"/>
                    <a:pt x="9" y="191"/>
                  </a:cubicBezTo>
                  <a:cubicBezTo>
                    <a:pt x="10" y="196"/>
                    <a:pt x="17" y="235"/>
                    <a:pt x="17" y="253"/>
                  </a:cubicBezTo>
                  <a:cubicBezTo>
                    <a:pt x="17" y="259"/>
                    <a:pt x="15" y="273"/>
                    <a:pt x="13" y="289"/>
                  </a:cubicBezTo>
                  <a:cubicBezTo>
                    <a:pt x="10" y="317"/>
                    <a:pt x="6" y="356"/>
                    <a:pt x="9" y="368"/>
                  </a:cubicBezTo>
                  <a:close/>
                  <a:moveTo>
                    <a:pt x="11" y="253"/>
                  </a:moveTo>
                  <a:cubicBezTo>
                    <a:pt x="11" y="234"/>
                    <a:pt x="4" y="192"/>
                    <a:pt x="4" y="192"/>
                  </a:cubicBezTo>
                  <a:cubicBezTo>
                    <a:pt x="4" y="191"/>
                    <a:pt x="3" y="191"/>
                    <a:pt x="4" y="191"/>
                  </a:cubicBezTo>
                  <a:cubicBezTo>
                    <a:pt x="4" y="189"/>
                    <a:pt x="7" y="149"/>
                    <a:pt x="11" y="140"/>
                  </a:cubicBezTo>
                  <a:cubicBezTo>
                    <a:pt x="15" y="131"/>
                    <a:pt x="37" y="66"/>
                    <a:pt x="38" y="65"/>
                  </a:cubicBezTo>
                  <a:lnTo>
                    <a:pt x="38" y="65"/>
                  </a:lnTo>
                  <a:cubicBezTo>
                    <a:pt x="42" y="56"/>
                    <a:pt x="67" y="11"/>
                    <a:pt x="78" y="7"/>
                  </a:cubicBezTo>
                  <a:cubicBezTo>
                    <a:pt x="90" y="4"/>
                    <a:pt x="163" y="0"/>
                    <a:pt x="167" y="0"/>
                  </a:cubicBezTo>
                  <a:lnTo>
                    <a:pt x="167" y="0"/>
                  </a:lnTo>
                  <a:cubicBezTo>
                    <a:pt x="174" y="1"/>
                    <a:pt x="321" y="32"/>
                    <a:pt x="343" y="39"/>
                  </a:cubicBezTo>
                  <a:cubicBezTo>
                    <a:pt x="367" y="47"/>
                    <a:pt x="386" y="73"/>
                    <a:pt x="386" y="96"/>
                  </a:cubicBezTo>
                  <a:cubicBezTo>
                    <a:pt x="386" y="118"/>
                    <a:pt x="368" y="174"/>
                    <a:pt x="367" y="179"/>
                  </a:cubicBezTo>
                  <a:cubicBezTo>
                    <a:pt x="363" y="215"/>
                    <a:pt x="346" y="281"/>
                    <a:pt x="296" y="391"/>
                  </a:cubicBezTo>
                  <a:lnTo>
                    <a:pt x="294" y="394"/>
                  </a:lnTo>
                  <a:cubicBezTo>
                    <a:pt x="289" y="405"/>
                    <a:pt x="279" y="417"/>
                    <a:pt x="267" y="431"/>
                  </a:cubicBezTo>
                  <a:cubicBezTo>
                    <a:pt x="255" y="445"/>
                    <a:pt x="242" y="460"/>
                    <a:pt x="229" y="480"/>
                  </a:cubicBezTo>
                  <a:cubicBezTo>
                    <a:pt x="221" y="491"/>
                    <a:pt x="191" y="493"/>
                    <a:pt x="178" y="493"/>
                  </a:cubicBezTo>
                  <a:cubicBezTo>
                    <a:pt x="173" y="493"/>
                    <a:pt x="168" y="492"/>
                    <a:pt x="163" y="492"/>
                  </a:cubicBezTo>
                  <a:cubicBezTo>
                    <a:pt x="133" y="490"/>
                    <a:pt x="82" y="461"/>
                    <a:pt x="64" y="443"/>
                  </a:cubicBezTo>
                  <a:cubicBezTo>
                    <a:pt x="45" y="424"/>
                    <a:pt x="9" y="388"/>
                    <a:pt x="4" y="369"/>
                  </a:cubicBezTo>
                  <a:cubicBezTo>
                    <a:pt x="0" y="356"/>
                    <a:pt x="4" y="319"/>
                    <a:pt x="8" y="288"/>
                  </a:cubicBezTo>
                  <a:cubicBezTo>
                    <a:pt x="9" y="272"/>
                    <a:pt x="11" y="259"/>
                    <a:pt x="11" y="25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30" name="Freeform 135">
              <a:extLst>
                <a:ext uri="{FF2B5EF4-FFF2-40B4-BE49-F238E27FC236}">
                  <a16:creationId xmlns="" xmlns:a16="http://schemas.microsoft.com/office/drawing/2014/main" id="{9D814E00-ADB3-4E62-8F91-0F64D0ECC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9631" y="3244056"/>
              <a:ext cx="9525" cy="7937"/>
            </a:xfrm>
            <a:custGeom>
              <a:avLst/>
              <a:gdLst>
                <a:gd name="T0" fmla="*/ 26 w 27"/>
                <a:gd name="T1" fmla="*/ 3 h 24"/>
                <a:gd name="T2" fmla="*/ 9 w 27"/>
                <a:gd name="T3" fmla="*/ 23 h 24"/>
                <a:gd name="T4" fmla="*/ 0 w 27"/>
                <a:gd name="T5" fmla="*/ 7 h 24"/>
                <a:gd name="T6" fmla="*/ 26 w 27"/>
                <a:gd name="T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26" y="3"/>
                  </a:moveTo>
                  <a:lnTo>
                    <a:pt x="9" y="23"/>
                  </a:lnTo>
                  <a:cubicBezTo>
                    <a:pt x="3" y="13"/>
                    <a:pt x="0" y="7"/>
                    <a:pt x="0" y="7"/>
                  </a:cubicBezTo>
                  <a:cubicBezTo>
                    <a:pt x="8" y="0"/>
                    <a:pt x="26" y="3"/>
                    <a:pt x="26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31" name="Freeform 136">
              <a:extLst>
                <a:ext uri="{FF2B5EF4-FFF2-40B4-BE49-F238E27FC236}">
                  <a16:creationId xmlns="" xmlns:a16="http://schemas.microsoft.com/office/drawing/2014/main" id="{C15588E6-93CB-4E28-8E51-EF5C410C3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0581" y="3247231"/>
              <a:ext cx="138113" cy="315912"/>
            </a:xfrm>
            <a:custGeom>
              <a:avLst/>
              <a:gdLst>
                <a:gd name="T0" fmla="*/ 54 w 385"/>
                <a:gd name="T1" fmla="*/ 0 h 876"/>
                <a:gd name="T2" fmla="*/ 61 w 385"/>
                <a:gd name="T3" fmla="*/ 17 h 876"/>
                <a:gd name="T4" fmla="*/ 62 w 385"/>
                <a:gd name="T5" fmla="*/ 16 h 876"/>
                <a:gd name="T6" fmla="*/ 134 w 385"/>
                <a:gd name="T7" fmla="*/ 151 h 876"/>
                <a:gd name="T8" fmla="*/ 297 w 385"/>
                <a:gd name="T9" fmla="*/ 519 h 876"/>
                <a:gd name="T10" fmla="*/ 362 w 385"/>
                <a:gd name="T11" fmla="*/ 774 h 876"/>
                <a:gd name="T12" fmla="*/ 384 w 385"/>
                <a:gd name="T13" fmla="*/ 875 h 876"/>
                <a:gd name="T14" fmla="*/ 340 w 385"/>
                <a:gd name="T15" fmla="*/ 757 h 876"/>
                <a:gd name="T16" fmla="*/ 113 w 385"/>
                <a:gd name="T17" fmla="*/ 366 h 876"/>
                <a:gd name="T18" fmla="*/ 33 w 385"/>
                <a:gd name="T19" fmla="*/ 242 h 876"/>
                <a:gd name="T20" fmla="*/ 81 w 385"/>
                <a:gd name="T21" fmla="*/ 200 h 876"/>
                <a:gd name="T22" fmla="*/ 10 w 385"/>
                <a:gd name="T23" fmla="*/ 182 h 876"/>
                <a:gd name="T24" fmla="*/ 0 w 385"/>
                <a:gd name="T25" fmla="*/ 61 h 876"/>
                <a:gd name="T26" fmla="*/ 54 w 385"/>
                <a:gd name="T27" fmla="*/ 0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876">
                  <a:moveTo>
                    <a:pt x="54" y="0"/>
                  </a:moveTo>
                  <a:lnTo>
                    <a:pt x="61" y="17"/>
                  </a:lnTo>
                  <a:lnTo>
                    <a:pt x="62" y="16"/>
                  </a:lnTo>
                  <a:cubicBezTo>
                    <a:pt x="78" y="47"/>
                    <a:pt x="113" y="117"/>
                    <a:pt x="134" y="151"/>
                  </a:cubicBezTo>
                  <a:cubicBezTo>
                    <a:pt x="162" y="196"/>
                    <a:pt x="281" y="477"/>
                    <a:pt x="297" y="519"/>
                  </a:cubicBezTo>
                  <a:cubicBezTo>
                    <a:pt x="312" y="560"/>
                    <a:pt x="357" y="755"/>
                    <a:pt x="362" y="774"/>
                  </a:cubicBezTo>
                  <a:cubicBezTo>
                    <a:pt x="368" y="794"/>
                    <a:pt x="384" y="875"/>
                    <a:pt x="384" y="875"/>
                  </a:cubicBezTo>
                  <a:cubicBezTo>
                    <a:pt x="358" y="805"/>
                    <a:pt x="350" y="774"/>
                    <a:pt x="340" y="757"/>
                  </a:cubicBezTo>
                  <a:cubicBezTo>
                    <a:pt x="330" y="741"/>
                    <a:pt x="134" y="408"/>
                    <a:pt x="113" y="366"/>
                  </a:cubicBezTo>
                  <a:cubicBezTo>
                    <a:pt x="92" y="324"/>
                    <a:pt x="33" y="242"/>
                    <a:pt x="33" y="242"/>
                  </a:cubicBezTo>
                  <a:lnTo>
                    <a:pt x="81" y="200"/>
                  </a:lnTo>
                  <a:lnTo>
                    <a:pt x="10" y="182"/>
                  </a:lnTo>
                  <a:cubicBezTo>
                    <a:pt x="12" y="169"/>
                    <a:pt x="0" y="61"/>
                    <a:pt x="0" y="61"/>
                  </a:cubicBezTo>
                  <a:cubicBezTo>
                    <a:pt x="0" y="61"/>
                    <a:pt x="47" y="7"/>
                    <a:pt x="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32" name="Freeform 137">
              <a:extLst>
                <a:ext uri="{FF2B5EF4-FFF2-40B4-BE49-F238E27FC236}">
                  <a16:creationId xmlns="" xmlns:a16="http://schemas.microsoft.com/office/drawing/2014/main" id="{9E17E04A-3B7E-4665-A05F-DE7DE7C69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9631" y="3247231"/>
              <a:ext cx="3175" cy="6350"/>
            </a:xfrm>
            <a:custGeom>
              <a:avLst/>
              <a:gdLst>
                <a:gd name="T0" fmla="*/ 0 w 10"/>
                <a:gd name="T1" fmla="*/ 0 h 18"/>
                <a:gd name="T2" fmla="*/ 9 w 10"/>
                <a:gd name="T3" fmla="*/ 16 h 18"/>
                <a:gd name="T4" fmla="*/ 8 w 10"/>
                <a:gd name="T5" fmla="*/ 17 h 18"/>
                <a:gd name="T6" fmla="*/ 0 w 1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0" y="0"/>
                    <a:pt x="3" y="6"/>
                    <a:pt x="9" y="16"/>
                  </a:cubicBezTo>
                  <a:lnTo>
                    <a:pt x="8" y="1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33" name="Freeform 138">
              <a:extLst>
                <a:ext uri="{FF2B5EF4-FFF2-40B4-BE49-F238E27FC236}">
                  <a16:creationId xmlns="" xmlns:a16="http://schemas.microsoft.com/office/drawing/2014/main" id="{2C2D734F-6338-49A8-BA9F-111F080AE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994" y="3244056"/>
              <a:ext cx="139700" cy="319087"/>
            </a:xfrm>
            <a:custGeom>
              <a:avLst/>
              <a:gdLst>
                <a:gd name="T0" fmla="*/ 15 w 389"/>
                <a:gd name="T1" fmla="*/ 187 h 886"/>
                <a:gd name="T2" fmla="*/ 84 w 389"/>
                <a:gd name="T3" fmla="*/ 204 h 886"/>
                <a:gd name="T4" fmla="*/ 86 w 389"/>
                <a:gd name="T5" fmla="*/ 207 h 886"/>
                <a:gd name="T6" fmla="*/ 85 w 389"/>
                <a:gd name="T7" fmla="*/ 209 h 886"/>
                <a:gd name="T8" fmla="*/ 40 w 389"/>
                <a:gd name="T9" fmla="*/ 249 h 886"/>
                <a:gd name="T10" fmla="*/ 118 w 389"/>
                <a:gd name="T11" fmla="*/ 372 h 886"/>
                <a:gd name="T12" fmla="*/ 334 w 389"/>
                <a:gd name="T13" fmla="*/ 747 h 886"/>
                <a:gd name="T14" fmla="*/ 344 w 389"/>
                <a:gd name="T15" fmla="*/ 764 h 886"/>
                <a:gd name="T16" fmla="*/ 366 w 389"/>
                <a:gd name="T17" fmla="*/ 822 h 886"/>
                <a:gd name="T18" fmla="*/ 375 w 389"/>
                <a:gd name="T19" fmla="*/ 846 h 886"/>
                <a:gd name="T20" fmla="*/ 361 w 389"/>
                <a:gd name="T21" fmla="*/ 783 h 886"/>
                <a:gd name="T22" fmla="*/ 348 w 389"/>
                <a:gd name="T23" fmla="*/ 730 h 886"/>
                <a:gd name="T24" fmla="*/ 295 w 389"/>
                <a:gd name="T25" fmla="*/ 527 h 886"/>
                <a:gd name="T26" fmla="*/ 134 w 389"/>
                <a:gd name="T27" fmla="*/ 160 h 886"/>
                <a:gd name="T28" fmla="*/ 63 w 389"/>
                <a:gd name="T29" fmla="*/ 27 h 886"/>
                <a:gd name="T30" fmla="*/ 61 w 389"/>
                <a:gd name="T31" fmla="*/ 25 h 886"/>
                <a:gd name="T32" fmla="*/ 56 w 389"/>
                <a:gd name="T33" fmla="*/ 12 h 886"/>
                <a:gd name="T34" fmla="*/ 6 w 389"/>
                <a:gd name="T35" fmla="*/ 68 h 886"/>
                <a:gd name="T36" fmla="*/ 15 w 389"/>
                <a:gd name="T37" fmla="*/ 187 h 886"/>
                <a:gd name="T38" fmla="*/ 76 w 389"/>
                <a:gd name="T39" fmla="*/ 6 h 886"/>
                <a:gd name="T40" fmla="*/ 73 w 389"/>
                <a:gd name="T41" fmla="*/ 6 h 886"/>
                <a:gd name="T42" fmla="*/ 60 w 389"/>
                <a:gd name="T43" fmla="*/ 8 h 886"/>
                <a:gd name="T44" fmla="*/ 65 w 389"/>
                <a:gd name="T45" fmla="*/ 18 h 886"/>
                <a:gd name="T46" fmla="*/ 76 w 389"/>
                <a:gd name="T47" fmla="*/ 6 h 886"/>
                <a:gd name="T48" fmla="*/ 1 w 389"/>
                <a:gd name="T49" fmla="*/ 66 h 886"/>
                <a:gd name="T50" fmla="*/ 55 w 389"/>
                <a:gd name="T51" fmla="*/ 5 h 886"/>
                <a:gd name="T52" fmla="*/ 73 w 389"/>
                <a:gd name="T53" fmla="*/ 0 h 886"/>
                <a:gd name="T54" fmla="*/ 82 w 389"/>
                <a:gd name="T55" fmla="*/ 1 h 886"/>
                <a:gd name="T56" fmla="*/ 84 w 389"/>
                <a:gd name="T57" fmla="*/ 3 h 886"/>
                <a:gd name="T58" fmla="*/ 84 w 389"/>
                <a:gd name="T59" fmla="*/ 5 h 886"/>
                <a:gd name="T60" fmla="*/ 68 w 389"/>
                <a:gd name="T61" fmla="*/ 23 h 886"/>
                <a:gd name="T62" fmla="*/ 139 w 389"/>
                <a:gd name="T63" fmla="*/ 157 h 886"/>
                <a:gd name="T64" fmla="*/ 301 w 389"/>
                <a:gd name="T65" fmla="*/ 525 h 886"/>
                <a:gd name="T66" fmla="*/ 354 w 389"/>
                <a:gd name="T67" fmla="*/ 728 h 886"/>
                <a:gd name="T68" fmla="*/ 366 w 389"/>
                <a:gd name="T69" fmla="*/ 781 h 886"/>
                <a:gd name="T70" fmla="*/ 387 w 389"/>
                <a:gd name="T71" fmla="*/ 883 h 886"/>
                <a:gd name="T72" fmla="*/ 385 w 389"/>
                <a:gd name="T73" fmla="*/ 885 h 886"/>
                <a:gd name="T74" fmla="*/ 385 w 389"/>
                <a:gd name="T75" fmla="*/ 885 h 886"/>
                <a:gd name="T76" fmla="*/ 382 w 389"/>
                <a:gd name="T77" fmla="*/ 884 h 886"/>
                <a:gd name="T78" fmla="*/ 361 w 389"/>
                <a:gd name="T79" fmla="*/ 824 h 886"/>
                <a:gd name="T80" fmla="*/ 339 w 389"/>
                <a:gd name="T81" fmla="*/ 767 h 886"/>
                <a:gd name="T82" fmla="*/ 329 w 389"/>
                <a:gd name="T83" fmla="*/ 750 h 886"/>
                <a:gd name="T84" fmla="*/ 113 w 389"/>
                <a:gd name="T85" fmla="*/ 375 h 886"/>
                <a:gd name="T86" fmla="*/ 34 w 389"/>
                <a:gd name="T87" fmla="*/ 251 h 886"/>
                <a:gd name="T88" fmla="*/ 34 w 389"/>
                <a:gd name="T89" fmla="*/ 247 h 886"/>
                <a:gd name="T90" fmla="*/ 78 w 389"/>
                <a:gd name="T91" fmla="*/ 209 h 886"/>
                <a:gd name="T92" fmla="*/ 11 w 389"/>
                <a:gd name="T93" fmla="*/ 192 h 886"/>
                <a:gd name="T94" fmla="*/ 9 w 389"/>
                <a:gd name="T95" fmla="*/ 188 h 886"/>
                <a:gd name="T96" fmla="*/ 0 w 389"/>
                <a:gd name="T97" fmla="*/ 67 h 886"/>
                <a:gd name="T98" fmla="*/ 1 w 389"/>
                <a:gd name="T99" fmla="*/ 6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9" h="886">
                  <a:moveTo>
                    <a:pt x="15" y="187"/>
                  </a:moveTo>
                  <a:lnTo>
                    <a:pt x="84" y="204"/>
                  </a:lnTo>
                  <a:cubicBezTo>
                    <a:pt x="85" y="205"/>
                    <a:pt x="86" y="206"/>
                    <a:pt x="86" y="207"/>
                  </a:cubicBezTo>
                  <a:cubicBezTo>
                    <a:pt x="86" y="208"/>
                    <a:pt x="86" y="209"/>
                    <a:pt x="85" y="209"/>
                  </a:cubicBezTo>
                  <a:lnTo>
                    <a:pt x="40" y="249"/>
                  </a:lnTo>
                  <a:cubicBezTo>
                    <a:pt x="49" y="263"/>
                    <a:pt x="99" y="335"/>
                    <a:pt x="118" y="372"/>
                  </a:cubicBezTo>
                  <a:cubicBezTo>
                    <a:pt x="130" y="397"/>
                    <a:pt x="203" y="523"/>
                    <a:pt x="334" y="747"/>
                  </a:cubicBezTo>
                  <a:cubicBezTo>
                    <a:pt x="339" y="756"/>
                    <a:pt x="343" y="762"/>
                    <a:pt x="344" y="764"/>
                  </a:cubicBezTo>
                  <a:cubicBezTo>
                    <a:pt x="350" y="775"/>
                    <a:pt x="356" y="792"/>
                    <a:pt x="366" y="822"/>
                  </a:cubicBezTo>
                  <a:cubicBezTo>
                    <a:pt x="369" y="829"/>
                    <a:pt x="371" y="837"/>
                    <a:pt x="375" y="846"/>
                  </a:cubicBezTo>
                  <a:cubicBezTo>
                    <a:pt x="370" y="822"/>
                    <a:pt x="364" y="793"/>
                    <a:pt x="361" y="783"/>
                  </a:cubicBezTo>
                  <a:cubicBezTo>
                    <a:pt x="360" y="777"/>
                    <a:pt x="355" y="757"/>
                    <a:pt x="348" y="730"/>
                  </a:cubicBezTo>
                  <a:cubicBezTo>
                    <a:pt x="332" y="665"/>
                    <a:pt x="306" y="557"/>
                    <a:pt x="295" y="527"/>
                  </a:cubicBezTo>
                  <a:cubicBezTo>
                    <a:pt x="280" y="483"/>
                    <a:pt x="162" y="204"/>
                    <a:pt x="134" y="160"/>
                  </a:cubicBezTo>
                  <a:cubicBezTo>
                    <a:pt x="113" y="126"/>
                    <a:pt x="79" y="57"/>
                    <a:pt x="63" y="27"/>
                  </a:cubicBezTo>
                  <a:cubicBezTo>
                    <a:pt x="62" y="26"/>
                    <a:pt x="62" y="26"/>
                    <a:pt x="61" y="25"/>
                  </a:cubicBezTo>
                  <a:lnTo>
                    <a:pt x="56" y="12"/>
                  </a:lnTo>
                  <a:cubicBezTo>
                    <a:pt x="45" y="24"/>
                    <a:pt x="11" y="62"/>
                    <a:pt x="6" y="68"/>
                  </a:cubicBezTo>
                  <a:cubicBezTo>
                    <a:pt x="7" y="83"/>
                    <a:pt x="17" y="167"/>
                    <a:pt x="15" y="187"/>
                  </a:cubicBezTo>
                  <a:close/>
                  <a:moveTo>
                    <a:pt x="76" y="6"/>
                  </a:moveTo>
                  <a:cubicBezTo>
                    <a:pt x="75" y="6"/>
                    <a:pt x="74" y="6"/>
                    <a:pt x="73" y="6"/>
                  </a:cubicBezTo>
                  <a:cubicBezTo>
                    <a:pt x="67" y="6"/>
                    <a:pt x="63" y="6"/>
                    <a:pt x="60" y="8"/>
                  </a:cubicBezTo>
                  <a:cubicBezTo>
                    <a:pt x="61" y="10"/>
                    <a:pt x="63" y="13"/>
                    <a:pt x="65" y="18"/>
                  </a:cubicBezTo>
                  <a:lnTo>
                    <a:pt x="76" y="6"/>
                  </a:lnTo>
                  <a:close/>
                  <a:moveTo>
                    <a:pt x="1" y="66"/>
                  </a:moveTo>
                  <a:cubicBezTo>
                    <a:pt x="3" y="63"/>
                    <a:pt x="48" y="13"/>
                    <a:pt x="55" y="5"/>
                  </a:cubicBezTo>
                  <a:cubicBezTo>
                    <a:pt x="58" y="2"/>
                    <a:pt x="64" y="0"/>
                    <a:pt x="73" y="0"/>
                  </a:cubicBezTo>
                  <a:cubicBezTo>
                    <a:pt x="78" y="0"/>
                    <a:pt x="82" y="1"/>
                    <a:pt x="82" y="1"/>
                  </a:cubicBezTo>
                  <a:cubicBezTo>
                    <a:pt x="83" y="1"/>
                    <a:pt x="84" y="2"/>
                    <a:pt x="84" y="3"/>
                  </a:cubicBezTo>
                  <a:cubicBezTo>
                    <a:pt x="85" y="4"/>
                    <a:pt x="85" y="5"/>
                    <a:pt x="84" y="5"/>
                  </a:cubicBezTo>
                  <a:lnTo>
                    <a:pt x="68" y="23"/>
                  </a:lnTo>
                  <a:cubicBezTo>
                    <a:pt x="83" y="54"/>
                    <a:pt x="118" y="123"/>
                    <a:pt x="139" y="157"/>
                  </a:cubicBezTo>
                  <a:cubicBezTo>
                    <a:pt x="166" y="202"/>
                    <a:pt x="285" y="481"/>
                    <a:pt x="301" y="525"/>
                  </a:cubicBezTo>
                  <a:cubicBezTo>
                    <a:pt x="312" y="555"/>
                    <a:pt x="338" y="664"/>
                    <a:pt x="354" y="728"/>
                  </a:cubicBezTo>
                  <a:cubicBezTo>
                    <a:pt x="360" y="755"/>
                    <a:pt x="365" y="776"/>
                    <a:pt x="366" y="781"/>
                  </a:cubicBezTo>
                  <a:cubicBezTo>
                    <a:pt x="372" y="801"/>
                    <a:pt x="387" y="879"/>
                    <a:pt x="387" y="883"/>
                  </a:cubicBezTo>
                  <a:cubicBezTo>
                    <a:pt x="388" y="884"/>
                    <a:pt x="387" y="885"/>
                    <a:pt x="385" y="885"/>
                  </a:cubicBezTo>
                  <a:lnTo>
                    <a:pt x="385" y="885"/>
                  </a:lnTo>
                  <a:cubicBezTo>
                    <a:pt x="383" y="885"/>
                    <a:pt x="382" y="885"/>
                    <a:pt x="382" y="884"/>
                  </a:cubicBezTo>
                  <a:cubicBezTo>
                    <a:pt x="373" y="859"/>
                    <a:pt x="366" y="839"/>
                    <a:pt x="361" y="824"/>
                  </a:cubicBezTo>
                  <a:cubicBezTo>
                    <a:pt x="351" y="794"/>
                    <a:pt x="345" y="777"/>
                    <a:pt x="339" y="767"/>
                  </a:cubicBezTo>
                  <a:cubicBezTo>
                    <a:pt x="338" y="765"/>
                    <a:pt x="334" y="759"/>
                    <a:pt x="329" y="750"/>
                  </a:cubicBezTo>
                  <a:cubicBezTo>
                    <a:pt x="198" y="526"/>
                    <a:pt x="125" y="399"/>
                    <a:pt x="113" y="375"/>
                  </a:cubicBezTo>
                  <a:cubicBezTo>
                    <a:pt x="92" y="334"/>
                    <a:pt x="34" y="252"/>
                    <a:pt x="34" y="251"/>
                  </a:cubicBezTo>
                  <a:cubicBezTo>
                    <a:pt x="33" y="249"/>
                    <a:pt x="33" y="248"/>
                    <a:pt x="34" y="247"/>
                  </a:cubicBezTo>
                  <a:lnTo>
                    <a:pt x="78" y="209"/>
                  </a:lnTo>
                  <a:lnTo>
                    <a:pt x="11" y="192"/>
                  </a:lnTo>
                  <a:cubicBezTo>
                    <a:pt x="10" y="191"/>
                    <a:pt x="9" y="190"/>
                    <a:pt x="9" y="188"/>
                  </a:cubicBezTo>
                  <a:cubicBezTo>
                    <a:pt x="12" y="178"/>
                    <a:pt x="3" y="98"/>
                    <a:pt x="0" y="67"/>
                  </a:cubicBezTo>
                  <a:cubicBezTo>
                    <a:pt x="0" y="67"/>
                    <a:pt x="0" y="66"/>
                    <a:pt x="1" y="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34" name="Freeform 139">
              <a:extLst>
                <a:ext uri="{FF2B5EF4-FFF2-40B4-BE49-F238E27FC236}">
                  <a16:creationId xmlns="" xmlns:a16="http://schemas.microsoft.com/office/drawing/2014/main" id="{386C1BF2-C447-4E69-B8E6-8F752422D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6619" y="3061493"/>
              <a:ext cx="163512" cy="122238"/>
            </a:xfrm>
            <a:custGeom>
              <a:avLst/>
              <a:gdLst>
                <a:gd name="T0" fmla="*/ 380 w 452"/>
                <a:gd name="T1" fmla="*/ 88 h 341"/>
                <a:gd name="T2" fmla="*/ 405 w 452"/>
                <a:gd name="T3" fmla="*/ 161 h 341"/>
                <a:gd name="T4" fmla="*/ 386 w 452"/>
                <a:gd name="T5" fmla="*/ 323 h 341"/>
                <a:gd name="T6" fmla="*/ 371 w 452"/>
                <a:gd name="T7" fmla="*/ 340 h 341"/>
                <a:gd name="T8" fmla="*/ 362 w 452"/>
                <a:gd name="T9" fmla="*/ 307 h 341"/>
                <a:gd name="T10" fmla="*/ 382 w 452"/>
                <a:gd name="T11" fmla="*/ 254 h 341"/>
                <a:gd name="T12" fmla="*/ 375 w 452"/>
                <a:gd name="T13" fmla="*/ 188 h 341"/>
                <a:gd name="T14" fmla="*/ 265 w 452"/>
                <a:gd name="T15" fmla="*/ 176 h 341"/>
                <a:gd name="T16" fmla="*/ 98 w 452"/>
                <a:gd name="T17" fmla="*/ 155 h 341"/>
                <a:gd name="T18" fmla="*/ 81 w 452"/>
                <a:gd name="T19" fmla="*/ 213 h 341"/>
                <a:gd name="T20" fmla="*/ 51 w 452"/>
                <a:gd name="T21" fmla="*/ 243 h 341"/>
                <a:gd name="T22" fmla="*/ 23 w 452"/>
                <a:gd name="T23" fmla="*/ 314 h 341"/>
                <a:gd name="T24" fmla="*/ 6 w 452"/>
                <a:gd name="T25" fmla="*/ 232 h 341"/>
                <a:gd name="T26" fmla="*/ 27 w 452"/>
                <a:gd name="T27" fmla="*/ 82 h 341"/>
                <a:gd name="T28" fmla="*/ 380 w 452"/>
                <a:gd name="T29" fmla="*/ 8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2" h="341">
                  <a:moveTo>
                    <a:pt x="380" y="88"/>
                  </a:moveTo>
                  <a:cubicBezTo>
                    <a:pt x="418" y="125"/>
                    <a:pt x="398" y="158"/>
                    <a:pt x="405" y="161"/>
                  </a:cubicBezTo>
                  <a:cubicBezTo>
                    <a:pt x="451" y="179"/>
                    <a:pt x="425" y="280"/>
                    <a:pt x="386" y="323"/>
                  </a:cubicBezTo>
                  <a:lnTo>
                    <a:pt x="371" y="340"/>
                  </a:lnTo>
                  <a:cubicBezTo>
                    <a:pt x="371" y="340"/>
                    <a:pt x="360" y="317"/>
                    <a:pt x="362" y="307"/>
                  </a:cubicBezTo>
                  <a:cubicBezTo>
                    <a:pt x="364" y="295"/>
                    <a:pt x="380" y="267"/>
                    <a:pt x="382" y="254"/>
                  </a:cubicBezTo>
                  <a:cubicBezTo>
                    <a:pt x="384" y="241"/>
                    <a:pt x="390" y="192"/>
                    <a:pt x="375" y="188"/>
                  </a:cubicBezTo>
                  <a:cubicBezTo>
                    <a:pt x="360" y="185"/>
                    <a:pt x="293" y="181"/>
                    <a:pt x="265" y="176"/>
                  </a:cubicBezTo>
                  <a:cubicBezTo>
                    <a:pt x="237" y="170"/>
                    <a:pt x="124" y="131"/>
                    <a:pt x="98" y="155"/>
                  </a:cubicBezTo>
                  <a:cubicBezTo>
                    <a:pt x="72" y="179"/>
                    <a:pt x="81" y="213"/>
                    <a:pt x="81" y="213"/>
                  </a:cubicBezTo>
                  <a:cubicBezTo>
                    <a:pt x="81" y="213"/>
                    <a:pt x="62" y="215"/>
                    <a:pt x="51" y="243"/>
                  </a:cubicBezTo>
                  <a:cubicBezTo>
                    <a:pt x="40" y="271"/>
                    <a:pt x="25" y="329"/>
                    <a:pt x="23" y="314"/>
                  </a:cubicBezTo>
                  <a:cubicBezTo>
                    <a:pt x="21" y="299"/>
                    <a:pt x="31" y="252"/>
                    <a:pt x="6" y="232"/>
                  </a:cubicBezTo>
                  <a:cubicBezTo>
                    <a:pt x="0" y="226"/>
                    <a:pt x="21" y="98"/>
                    <a:pt x="27" y="82"/>
                  </a:cubicBezTo>
                  <a:cubicBezTo>
                    <a:pt x="59" y="0"/>
                    <a:pt x="304" y="13"/>
                    <a:pt x="380" y="8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35" name="Freeform 140">
              <a:extLst>
                <a:ext uri="{FF2B5EF4-FFF2-40B4-BE49-F238E27FC236}">
                  <a16:creationId xmlns="" xmlns:a16="http://schemas.microsoft.com/office/drawing/2014/main" id="{735925EF-EB85-4E11-A6EF-FFD30D949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031" y="3069431"/>
              <a:ext cx="160338" cy="114300"/>
            </a:xfrm>
            <a:custGeom>
              <a:avLst/>
              <a:gdLst>
                <a:gd name="T0" fmla="*/ 10 w 444"/>
                <a:gd name="T1" fmla="*/ 205 h 319"/>
                <a:gd name="T2" fmla="*/ 28 w 444"/>
                <a:gd name="T3" fmla="*/ 274 h 319"/>
                <a:gd name="T4" fmla="*/ 27 w 444"/>
                <a:gd name="T5" fmla="*/ 284 h 319"/>
                <a:gd name="T6" fmla="*/ 37 w 444"/>
                <a:gd name="T7" fmla="*/ 255 h 319"/>
                <a:gd name="T8" fmla="*/ 50 w 444"/>
                <a:gd name="T9" fmla="*/ 218 h 319"/>
                <a:gd name="T10" fmla="*/ 80 w 444"/>
                <a:gd name="T11" fmla="*/ 187 h 319"/>
                <a:gd name="T12" fmla="*/ 98 w 444"/>
                <a:gd name="T13" fmla="*/ 129 h 319"/>
                <a:gd name="T14" fmla="*/ 130 w 444"/>
                <a:gd name="T15" fmla="*/ 120 h 319"/>
                <a:gd name="T16" fmla="*/ 242 w 444"/>
                <a:gd name="T17" fmla="*/ 142 h 319"/>
                <a:gd name="T18" fmla="*/ 268 w 444"/>
                <a:gd name="T19" fmla="*/ 149 h 319"/>
                <a:gd name="T20" fmla="*/ 332 w 444"/>
                <a:gd name="T21" fmla="*/ 156 h 319"/>
                <a:gd name="T22" fmla="*/ 379 w 444"/>
                <a:gd name="T23" fmla="*/ 162 h 319"/>
                <a:gd name="T24" fmla="*/ 388 w 444"/>
                <a:gd name="T25" fmla="*/ 230 h 319"/>
                <a:gd name="T26" fmla="*/ 377 w 444"/>
                <a:gd name="T27" fmla="*/ 259 h 319"/>
                <a:gd name="T28" fmla="*/ 368 w 444"/>
                <a:gd name="T29" fmla="*/ 282 h 319"/>
                <a:gd name="T30" fmla="*/ 375 w 444"/>
                <a:gd name="T31" fmla="*/ 310 h 319"/>
                <a:gd name="T32" fmla="*/ 387 w 444"/>
                <a:gd name="T33" fmla="*/ 297 h 319"/>
                <a:gd name="T34" fmla="*/ 428 w 444"/>
                <a:gd name="T35" fmla="*/ 167 h 319"/>
                <a:gd name="T36" fmla="*/ 407 w 444"/>
                <a:gd name="T37" fmla="*/ 139 h 319"/>
                <a:gd name="T38" fmla="*/ 404 w 444"/>
                <a:gd name="T39" fmla="*/ 127 h 319"/>
                <a:gd name="T40" fmla="*/ 382 w 444"/>
                <a:gd name="T41" fmla="*/ 66 h 319"/>
                <a:gd name="T42" fmla="*/ 176 w 444"/>
                <a:gd name="T43" fmla="*/ 5 h 319"/>
                <a:gd name="T44" fmla="*/ 31 w 444"/>
                <a:gd name="T45" fmla="*/ 60 h 319"/>
                <a:gd name="T46" fmla="*/ 10 w 444"/>
                <a:gd name="T47" fmla="*/ 205 h 319"/>
                <a:gd name="T48" fmla="*/ 26 w 444"/>
                <a:gd name="T49" fmla="*/ 58 h 319"/>
                <a:gd name="T50" fmla="*/ 176 w 444"/>
                <a:gd name="T51" fmla="*/ 0 h 319"/>
                <a:gd name="T52" fmla="*/ 385 w 444"/>
                <a:gd name="T53" fmla="*/ 62 h 319"/>
                <a:gd name="T54" fmla="*/ 409 w 444"/>
                <a:gd name="T55" fmla="*/ 127 h 319"/>
                <a:gd name="T56" fmla="*/ 409 w 444"/>
                <a:gd name="T57" fmla="*/ 134 h 319"/>
                <a:gd name="T58" fmla="*/ 434 w 444"/>
                <a:gd name="T59" fmla="*/ 166 h 319"/>
                <a:gd name="T60" fmla="*/ 391 w 444"/>
                <a:gd name="T61" fmla="*/ 300 h 319"/>
                <a:gd name="T62" fmla="*/ 376 w 444"/>
                <a:gd name="T63" fmla="*/ 317 h 319"/>
                <a:gd name="T64" fmla="*/ 374 w 444"/>
                <a:gd name="T65" fmla="*/ 318 h 319"/>
                <a:gd name="T66" fmla="*/ 374 w 444"/>
                <a:gd name="T67" fmla="*/ 318 h 319"/>
                <a:gd name="T68" fmla="*/ 372 w 444"/>
                <a:gd name="T69" fmla="*/ 317 h 319"/>
                <a:gd name="T70" fmla="*/ 362 w 444"/>
                <a:gd name="T71" fmla="*/ 281 h 319"/>
                <a:gd name="T72" fmla="*/ 372 w 444"/>
                <a:gd name="T73" fmla="*/ 257 h 319"/>
                <a:gd name="T74" fmla="*/ 382 w 444"/>
                <a:gd name="T75" fmla="*/ 229 h 319"/>
                <a:gd name="T76" fmla="*/ 377 w 444"/>
                <a:gd name="T77" fmla="*/ 167 h 319"/>
                <a:gd name="T78" fmla="*/ 331 w 444"/>
                <a:gd name="T79" fmla="*/ 162 h 319"/>
                <a:gd name="T80" fmla="*/ 267 w 444"/>
                <a:gd name="T81" fmla="*/ 154 h 319"/>
                <a:gd name="T82" fmla="*/ 241 w 444"/>
                <a:gd name="T83" fmla="*/ 148 h 319"/>
                <a:gd name="T84" fmla="*/ 130 w 444"/>
                <a:gd name="T85" fmla="*/ 126 h 319"/>
                <a:gd name="T86" fmla="*/ 102 w 444"/>
                <a:gd name="T87" fmla="*/ 133 h 319"/>
                <a:gd name="T88" fmla="*/ 85 w 444"/>
                <a:gd name="T89" fmla="*/ 188 h 319"/>
                <a:gd name="T90" fmla="*/ 85 w 444"/>
                <a:gd name="T91" fmla="*/ 191 h 319"/>
                <a:gd name="T92" fmla="*/ 83 w 444"/>
                <a:gd name="T93" fmla="*/ 192 h 319"/>
                <a:gd name="T94" fmla="*/ 56 w 444"/>
                <a:gd name="T95" fmla="*/ 220 h 319"/>
                <a:gd name="T96" fmla="*/ 43 w 444"/>
                <a:gd name="T97" fmla="*/ 256 h 319"/>
                <a:gd name="T98" fmla="*/ 26 w 444"/>
                <a:gd name="T99" fmla="*/ 294 h 319"/>
                <a:gd name="T100" fmla="*/ 23 w 444"/>
                <a:gd name="T101" fmla="*/ 289 h 319"/>
                <a:gd name="T102" fmla="*/ 22 w 444"/>
                <a:gd name="T103" fmla="*/ 274 h 319"/>
                <a:gd name="T104" fmla="*/ 7 w 444"/>
                <a:gd name="T105" fmla="*/ 209 h 319"/>
                <a:gd name="T106" fmla="*/ 11 w 444"/>
                <a:gd name="T107" fmla="*/ 136 h 319"/>
                <a:gd name="T108" fmla="*/ 26 w 444"/>
                <a:gd name="T109" fmla="*/ 5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4" h="319">
                  <a:moveTo>
                    <a:pt x="10" y="205"/>
                  </a:moveTo>
                  <a:cubicBezTo>
                    <a:pt x="29" y="222"/>
                    <a:pt x="28" y="253"/>
                    <a:pt x="28" y="274"/>
                  </a:cubicBezTo>
                  <a:cubicBezTo>
                    <a:pt x="27" y="278"/>
                    <a:pt x="27" y="281"/>
                    <a:pt x="27" y="284"/>
                  </a:cubicBezTo>
                  <a:cubicBezTo>
                    <a:pt x="30" y="277"/>
                    <a:pt x="34" y="265"/>
                    <a:pt x="37" y="255"/>
                  </a:cubicBezTo>
                  <a:cubicBezTo>
                    <a:pt x="42" y="241"/>
                    <a:pt x="46" y="228"/>
                    <a:pt x="50" y="218"/>
                  </a:cubicBezTo>
                  <a:cubicBezTo>
                    <a:pt x="60" y="195"/>
                    <a:pt x="74" y="189"/>
                    <a:pt x="80" y="187"/>
                  </a:cubicBezTo>
                  <a:cubicBezTo>
                    <a:pt x="78" y="178"/>
                    <a:pt x="75" y="150"/>
                    <a:pt x="98" y="129"/>
                  </a:cubicBezTo>
                  <a:cubicBezTo>
                    <a:pt x="104" y="123"/>
                    <a:pt x="115" y="120"/>
                    <a:pt x="130" y="120"/>
                  </a:cubicBezTo>
                  <a:cubicBezTo>
                    <a:pt x="163" y="120"/>
                    <a:pt x="210" y="134"/>
                    <a:pt x="242" y="142"/>
                  </a:cubicBezTo>
                  <a:cubicBezTo>
                    <a:pt x="254" y="145"/>
                    <a:pt x="262" y="148"/>
                    <a:pt x="268" y="149"/>
                  </a:cubicBezTo>
                  <a:cubicBezTo>
                    <a:pt x="283" y="152"/>
                    <a:pt x="309" y="154"/>
                    <a:pt x="332" y="156"/>
                  </a:cubicBezTo>
                  <a:cubicBezTo>
                    <a:pt x="353" y="158"/>
                    <a:pt x="372" y="160"/>
                    <a:pt x="379" y="162"/>
                  </a:cubicBezTo>
                  <a:cubicBezTo>
                    <a:pt x="395" y="166"/>
                    <a:pt x="391" y="211"/>
                    <a:pt x="388" y="230"/>
                  </a:cubicBezTo>
                  <a:cubicBezTo>
                    <a:pt x="387" y="237"/>
                    <a:pt x="382" y="248"/>
                    <a:pt x="377" y="259"/>
                  </a:cubicBezTo>
                  <a:cubicBezTo>
                    <a:pt x="373" y="268"/>
                    <a:pt x="369" y="278"/>
                    <a:pt x="368" y="282"/>
                  </a:cubicBezTo>
                  <a:cubicBezTo>
                    <a:pt x="367" y="289"/>
                    <a:pt x="372" y="303"/>
                    <a:pt x="375" y="310"/>
                  </a:cubicBezTo>
                  <a:lnTo>
                    <a:pt x="387" y="297"/>
                  </a:lnTo>
                  <a:cubicBezTo>
                    <a:pt x="414" y="268"/>
                    <a:pt x="437" y="206"/>
                    <a:pt x="428" y="167"/>
                  </a:cubicBezTo>
                  <a:cubicBezTo>
                    <a:pt x="425" y="153"/>
                    <a:pt x="418" y="144"/>
                    <a:pt x="407" y="139"/>
                  </a:cubicBezTo>
                  <a:cubicBezTo>
                    <a:pt x="403" y="138"/>
                    <a:pt x="403" y="133"/>
                    <a:pt x="404" y="127"/>
                  </a:cubicBezTo>
                  <a:cubicBezTo>
                    <a:pt x="405" y="114"/>
                    <a:pt x="407" y="91"/>
                    <a:pt x="382" y="66"/>
                  </a:cubicBezTo>
                  <a:cubicBezTo>
                    <a:pt x="345" y="30"/>
                    <a:pt x="260" y="5"/>
                    <a:pt x="176" y="5"/>
                  </a:cubicBezTo>
                  <a:cubicBezTo>
                    <a:pt x="99" y="5"/>
                    <a:pt x="45" y="25"/>
                    <a:pt x="31" y="60"/>
                  </a:cubicBezTo>
                  <a:cubicBezTo>
                    <a:pt x="25" y="78"/>
                    <a:pt x="6" y="196"/>
                    <a:pt x="10" y="205"/>
                  </a:cubicBezTo>
                  <a:close/>
                  <a:moveTo>
                    <a:pt x="26" y="58"/>
                  </a:moveTo>
                  <a:cubicBezTo>
                    <a:pt x="40" y="22"/>
                    <a:pt x="96" y="0"/>
                    <a:pt x="176" y="0"/>
                  </a:cubicBezTo>
                  <a:cubicBezTo>
                    <a:pt x="248" y="0"/>
                    <a:pt x="341" y="19"/>
                    <a:pt x="385" y="62"/>
                  </a:cubicBezTo>
                  <a:cubicBezTo>
                    <a:pt x="413" y="89"/>
                    <a:pt x="411" y="114"/>
                    <a:pt x="409" y="127"/>
                  </a:cubicBezTo>
                  <a:cubicBezTo>
                    <a:pt x="409" y="130"/>
                    <a:pt x="409" y="133"/>
                    <a:pt x="409" y="134"/>
                  </a:cubicBezTo>
                  <a:cubicBezTo>
                    <a:pt x="421" y="139"/>
                    <a:pt x="430" y="150"/>
                    <a:pt x="434" y="166"/>
                  </a:cubicBezTo>
                  <a:cubicBezTo>
                    <a:pt x="443" y="207"/>
                    <a:pt x="419" y="270"/>
                    <a:pt x="391" y="300"/>
                  </a:cubicBezTo>
                  <a:lnTo>
                    <a:pt x="376" y="317"/>
                  </a:lnTo>
                  <a:cubicBezTo>
                    <a:pt x="376" y="318"/>
                    <a:pt x="375" y="318"/>
                    <a:pt x="374" y="318"/>
                  </a:cubicBezTo>
                  <a:lnTo>
                    <a:pt x="374" y="318"/>
                  </a:lnTo>
                  <a:cubicBezTo>
                    <a:pt x="373" y="318"/>
                    <a:pt x="372" y="318"/>
                    <a:pt x="372" y="317"/>
                  </a:cubicBezTo>
                  <a:cubicBezTo>
                    <a:pt x="371" y="316"/>
                    <a:pt x="360" y="293"/>
                    <a:pt x="362" y="281"/>
                  </a:cubicBezTo>
                  <a:cubicBezTo>
                    <a:pt x="363" y="276"/>
                    <a:pt x="367" y="267"/>
                    <a:pt x="372" y="257"/>
                  </a:cubicBezTo>
                  <a:cubicBezTo>
                    <a:pt x="377" y="246"/>
                    <a:pt x="381" y="236"/>
                    <a:pt x="382" y="229"/>
                  </a:cubicBezTo>
                  <a:cubicBezTo>
                    <a:pt x="386" y="201"/>
                    <a:pt x="386" y="170"/>
                    <a:pt x="377" y="167"/>
                  </a:cubicBezTo>
                  <a:cubicBezTo>
                    <a:pt x="371" y="166"/>
                    <a:pt x="351" y="164"/>
                    <a:pt x="331" y="162"/>
                  </a:cubicBezTo>
                  <a:cubicBezTo>
                    <a:pt x="308" y="160"/>
                    <a:pt x="282" y="157"/>
                    <a:pt x="267" y="154"/>
                  </a:cubicBezTo>
                  <a:cubicBezTo>
                    <a:pt x="261" y="153"/>
                    <a:pt x="252" y="151"/>
                    <a:pt x="241" y="148"/>
                  </a:cubicBezTo>
                  <a:cubicBezTo>
                    <a:pt x="209" y="139"/>
                    <a:pt x="162" y="126"/>
                    <a:pt x="130" y="126"/>
                  </a:cubicBezTo>
                  <a:cubicBezTo>
                    <a:pt x="116" y="126"/>
                    <a:pt x="107" y="128"/>
                    <a:pt x="102" y="133"/>
                  </a:cubicBezTo>
                  <a:cubicBezTo>
                    <a:pt x="77" y="156"/>
                    <a:pt x="85" y="188"/>
                    <a:pt x="85" y="188"/>
                  </a:cubicBezTo>
                  <a:cubicBezTo>
                    <a:pt x="86" y="189"/>
                    <a:pt x="85" y="190"/>
                    <a:pt x="85" y="191"/>
                  </a:cubicBezTo>
                  <a:cubicBezTo>
                    <a:pt x="85" y="191"/>
                    <a:pt x="84" y="192"/>
                    <a:pt x="83" y="192"/>
                  </a:cubicBezTo>
                  <a:cubicBezTo>
                    <a:pt x="83" y="192"/>
                    <a:pt x="66" y="193"/>
                    <a:pt x="56" y="220"/>
                  </a:cubicBezTo>
                  <a:cubicBezTo>
                    <a:pt x="52" y="230"/>
                    <a:pt x="47" y="243"/>
                    <a:pt x="43" y="256"/>
                  </a:cubicBezTo>
                  <a:cubicBezTo>
                    <a:pt x="32" y="290"/>
                    <a:pt x="30" y="294"/>
                    <a:pt x="26" y="294"/>
                  </a:cubicBezTo>
                  <a:cubicBezTo>
                    <a:pt x="24" y="294"/>
                    <a:pt x="23" y="293"/>
                    <a:pt x="23" y="289"/>
                  </a:cubicBezTo>
                  <a:cubicBezTo>
                    <a:pt x="22" y="286"/>
                    <a:pt x="22" y="280"/>
                    <a:pt x="22" y="274"/>
                  </a:cubicBezTo>
                  <a:cubicBezTo>
                    <a:pt x="23" y="254"/>
                    <a:pt x="24" y="224"/>
                    <a:pt x="7" y="209"/>
                  </a:cubicBezTo>
                  <a:cubicBezTo>
                    <a:pt x="5" y="208"/>
                    <a:pt x="0" y="204"/>
                    <a:pt x="11" y="136"/>
                  </a:cubicBezTo>
                  <a:cubicBezTo>
                    <a:pt x="16" y="101"/>
                    <a:pt x="23" y="66"/>
                    <a:pt x="26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36" name="Freeform 141">
              <a:extLst>
                <a:ext uri="{FF2B5EF4-FFF2-40B4-BE49-F238E27FC236}">
                  <a16:creationId xmlns="" xmlns:a16="http://schemas.microsoft.com/office/drawing/2014/main" id="{A60AB862-8070-43A3-8389-161257353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9644" y="3558381"/>
              <a:ext cx="15875" cy="15875"/>
            </a:xfrm>
            <a:custGeom>
              <a:avLst/>
              <a:gdLst>
                <a:gd name="T0" fmla="*/ 0 w 42"/>
                <a:gd name="T1" fmla="*/ 23 h 46"/>
                <a:gd name="T2" fmla="*/ 2 w 42"/>
                <a:gd name="T3" fmla="*/ 11 h 46"/>
                <a:gd name="T4" fmla="*/ 10 w 42"/>
                <a:gd name="T5" fmla="*/ 3 h 46"/>
                <a:gd name="T6" fmla="*/ 20 w 42"/>
                <a:gd name="T7" fmla="*/ 0 h 46"/>
                <a:gd name="T8" fmla="*/ 30 w 42"/>
                <a:gd name="T9" fmla="*/ 3 h 46"/>
                <a:gd name="T10" fmla="*/ 38 w 42"/>
                <a:gd name="T11" fmla="*/ 11 h 46"/>
                <a:gd name="T12" fmla="*/ 41 w 42"/>
                <a:gd name="T13" fmla="*/ 23 h 46"/>
                <a:gd name="T14" fmla="*/ 38 w 42"/>
                <a:gd name="T15" fmla="*/ 34 h 46"/>
                <a:gd name="T16" fmla="*/ 30 w 42"/>
                <a:gd name="T17" fmla="*/ 42 h 46"/>
                <a:gd name="T18" fmla="*/ 20 w 42"/>
                <a:gd name="T19" fmla="*/ 45 h 46"/>
                <a:gd name="T20" fmla="*/ 10 w 42"/>
                <a:gd name="T21" fmla="*/ 42 h 46"/>
                <a:gd name="T22" fmla="*/ 2 w 42"/>
                <a:gd name="T23" fmla="*/ 34 h 46"/>
                <a:gd name="T24" fmla="*/ 0 w 42"/>
                <a:gd name="T2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46">
                  <a:moveTo>
                    <a:pt x="0" y="23"/>
                  </a:moveTo>
                  <a:cubicBezTo>
                    <a:pt x="0" y="18"/>
                    <a:pt x="1" y="15"/>
                    <a:pt x="2" y="11"/>
                  </a:cubicBezTo>
                  <a:cubicBezTo>
                    <a:pt x="4" y="8"/>
                    <a:pt x="7" y="5"/>
                    <a:pt x="10" y="3"/>
                  </a:cubicBezTo>
                  <a:cubicBezTo>
                    <a:pt x="13" y="1"/>
                    <a:pt x="16" y="0"/>
                    <a:pt x="20" y="0"/>
                  </a:cubicBezTo>
                  <a:cubicBezTo>
                    <a:pt x="24" y="0"/>
                    <a:pt x="27" y="1"/>
                    <a:pt x="30" y="3"/>
                  </a:cubicBezTo>
                  <a:cubicBezTo>
                    <a:pt x="34" y="5"/>
                    <a:pt x="36" y="8"/>
                    <a:pt x="38" y="11"/>
                  </a:cubicBezTo>
                  <a:cubicBezTo>
                    <a:pt x="40" y="15"/>
                    <a:pt x="41" y="19"/>
                    <a:pt x="41" y="23"/>
                  </a:cubicBezTo>
                  <a:cubicBezTo>
                    <a:pt x="41" y="27"/>
                    <a:pt x="40" y="30"/>
                    <a:pt x="38" y="34"/>
                  </a:cubicBezTo>
                  <a:cubicBezTo>
                    <a:pt x="36" y="38"/>
                    <a:pt x="34" y="40"/>
                    <a:pt x="30" y="42"/>
                  </a:cubicBezTo>
                  <a:cubicBezTo>
                    <a:pt x="27" y="44"/>
                    <a:pt x="24" y="45"/>
                    <a:pt x="20" y="45"/>
                  </a:cubicBezTo>
                  <a:cubicBezTo>
                    <a:pt x="17" y="45"/>
                    <a:pt x="13" y="44"/>
                    <a:pt x="10" y="42"/>
                  </a:cubicBezTo>
                  <a:cubicBezTo>
                    <a:pt x="7" y="40"/>
                    <a:pt x="4" y="38"/>
                    <a:pt x="2" y="34"/>
                  </a:cubicBezTo>
                  <a:cubicBezTo>
                    <a:pt x="1" y="30"/>
                    <a:pt x="0" y="27"/>
                    <a:pt x="0" y="2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37" name="Freeform 142">
              <a:extLst>
                <a:ext uri="{FF2B5EF4-FFF2-40B4-BE49-F238E27FC236}">
                  <a16:creationId xmlns="" xmlns:a16="http://schemas.microsoft.com/office/drawing/2014/main" id="{4240DC53-2780-4F6A-8AC4-2E1CF1F1A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9644" y="3556793"/>
              <a:ext cx="15875" cy="19050"/>
            </a:xfrm>
            <a:custGeom>
              <a:avLst/>
              <a:gdLst>
                <a:gd name="T0" fmla="*/ 23 w 46"/>
                <a:gd name="T1" fmla="*/ 47 h 53"/>
                <a:gd name="T2" fmla="*/ 40 w 46"/>
                <a:gd name="T3" fmla="*/ 27 h 53"/>
                <a:gd name="T4" fmla="*/ 23 w 46"/>
                <a:gd name="T5" fmla="*/ 6 h 53"/>
                <a:gd name="T6" fmla="*/ 5 w 46"/>
                <a:gd name="T7" fmla="*/ 27 h 53"/>
                <a:gd name="T8" fmla="*/ 23 w 46"/>
                <a:gd name="T9" fmla="*/ 47 h 53"/>
                <a:gd name="T10" fmla="*/ 23 w 46"/>
                <a:gd name="T11" fmla="*/ 0 h 53"/>
                <a:gd name="T12" fmla="*/ 45 w 46"/>
                <a:gd name="T13" fmla="*/ 27 h 53"/>
                <a:gd name="T14" fmla="*/ 23 w 46"/>
                <a:gd name="T15" fmla="*/ 52 h 53"/>
                <a:gd name="T16" fmla="*/ 0 w 46"/>
                <a:gd name="T17" fmla="*/ 27 h 53"/>
                <a:gd name="T18" fmla="*/ 23 w 46"/>
                <a:gd name="T1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53">
                  <a:moveTo>
                    <a:pt x="23" y="47"/>
                  </a:moveTo>
                  <a:cubicBezTo>
                    <a:pt x="32" y="47"/>
                    <a:pt x="40" y="37"/>
                    <a:pt x="40" y="27"/>
                  </a:cubicBezTo>
                  <a:cubicBezTo>
                    <a:pt x="40" y="15"/>
                    <a:pt x="32" y="6"/>
                    <a:pt x="23" y="6"/>
                  </a:cubicBezTo>
                  <a:cubicBezTo>
                    <a:pt x="13" y="6"/>
                    <a:pt x="5" y="15"/>
                    <a:pt x="5" y="27"/>
                  </a:cubicBezTo>
                  <a:cubicBezTo>
                    <a:pt x="5" y="37"/>
                    <a:pt x="13" y="47"/>
                    <a:pt x="23" y="47"/>
                  </a:cubicBezTo>
                  <a:close/>
                  <a:moveTo>
                    <a:pt x="23" y="0"/>
                  </a:moveTo>
                  <a:cubicBezTo>
                    <a:pt x="35" y="0"/>
                    <a:pt x="45" y="13"/>
                    <a:pt x="45" y="27"/>
                  </a:cubicBezTo>
                  <a:cubicBezTo>
                    <a:pt x="45" y="41"/>
                    <a:pt x="35" y="52"/>
                    <a:pt x="23" y="52"/>
                  </a:cubicBezTo>
                  <a:cubicBezTo>
                    <a:pt x="10" y="52"/>
                    <a:pt x="0" y="41"/>
                    <a:pt x="0" y="27"/>
                  </a:cubicBezTo>
                  <a:cubicBezTo>
                    <a:pt x="0" y="13"/>
                    <a:pt x="10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38" name="Freeform 143">
              <a:extLst>
                <a:ext uri="{FF2B5EF4-FFF2-40B4-BE49-F238E27FC236}">
                  <a16:creationId xmlns="" xmlns:a16="http://schemas.microsoft.com/office/drawing/2014/main" id="{BDE7F403-FE4B-4701-B767-8B4C9183F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4694" y="3572668"/>
              <a:ext cx="20637" cy="9525"/>
            </a:xfrm>
            <a:custGeom>
              <a:avLst/>
              <a:gdLst>
                <a:gd name="T0" fmla="*/ 55 w 56"/>
                <a:gd name="T1" fmla="*/ 0 h 28"/>
                <a:gd name="T2" fmla="*/ 0 w 56"/>
                <a:gd name="T3" fmla="*/ 27 h 28"/>
                <a:gd name="T4" fmla="*/ 55 w 56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55" y="0"/>
                  </a:moveTo>
                  <a:cubicBezTo>
                    <a:pt x="37" y="11"/>
                    <a:pt x="18" y="19"/>
                    <a:pt x="0" y="27"/>
                  </a:cubicBezTo>
                  <a:cubicBezTo>
                    <a:pt x="24" y="17"/>
                    <a:pt x="42" y="7"/>
                    <a:pt x="5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39" name="Freeform 144">
              <a:extLst>
                <a:ext uri="{FF2B5EF4-FFF2-40B4-BE49-F238E27FC236}">
                  <a16:creationId xmlns="" xmlns:a16="http://schemas.microsoft.com/office/drawing/2014/main" id="{DAF25FC6-6DA9-4FC5-A01C-B2B8FE8B8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7869" y="3567906"/>
              <a:ext cx="22225" cy="23812"/>
            </a:xfrm>
            <a:custGeom>
              <a:avLst/>
              <a:gdLst>
                <a:gd name="T0" fmla="*/ 0 w 63"/>
                <a:gd name="T1" fmla="*/ 63 h 64"/>
                <a:gd name="T2" fmla="*/ 62 w 63"/>
                <a:gd name="T3" fmla="*/ 0 h 64"/>
                <a:gd name="T4" fmla="*/ 0 w 63"/>
                <a:gd name="T5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4">
                  <a:moveTo>
                    <a:pt x="0" y="63"/>
                  </a:moveTo>
                  <a:cubicBezTo>
                    <a:pt x="49" y="44"/>
                    <a:pt x="62" y="0"/>
                    <a:pt x="62" y="0"/>
                  </a:cubicBezTo>
                  <a:cubicBezTo>
                    <a:pt x="62" y="0"/>
                    <a:pt x="50" y="44"/>
                    <a:pt x="0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40" name="Freeform 145">
              <a:extLst>
                <a:ext uri="{FF2B5EF4-FFF2-40B4-BE49-F238E27FC236}">
                  <a16:creationId xmlns="" xmlns:a16="http://schemas.microsoft.com/office/drawing/2014/main" id="{DA3EE547-FAD2-41DB-9757-1319C44E0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3894" y="3591718"/>
              <a:ext cx="3175" cy="1588"/>
            </a:xfrm>
            <a:custGeom>
              <a:avLst/>
              <a:gdLst>
                <a:gd name="T0" fmla="*/ 9 w 10"/>
                <a:gd name="T1" fmla="*/ 0 h 2"/>
                <a:gd name="T2" fmla="*/ 0 w 10"/>
                <a:gd name="T3" fmla="*/ 1 h 2"/>
                <a:gd name="T4" fmla="*/ 9 w 10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9" y="0"/>
                  </a:moveTo>
                  <a:cubicBezTo>
                    <a:pt x="4" y="1"/>
                    <a:pt x="1" y="1"/>
                    <a:pt x="0" y="1"/>
                  </a:cubicBezTo>
                  <a:cubicBezTo>
                    <a:pt x="2" y="1"/>
                    <a:pt x="6" y="0"/>
                    <a:pt x="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41" name="Freeform 146">
              <a:extLst>
                <a:ext uri="{FF2B5EF4-FFF2-40B4-BE49-F238E27FC236}">
                  <a16:creationId xmlns="" xmlns:a16="http://schemas.microsoft.com/office/drawing/2014/main" id="{3A73C7E2-6DD3-4DD0-A977-D11E08DF7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7106" y="3658393"/>
              <a:ext cx="11113" cy="17463"/>
            </a:xfrm>
            <a:custGeom>
              <a:avLst/>
              <a:gdLst>
                <a:gd name="T0" fmla="*/ 20 w 31"/>
                <a:gd name="T1" fmla="*/ 0 h 49"/>
                <a:gd name="T2" fmla="*/ 26 w 31"/>
                <a:gd name="T3" fmla="*/ 5 h 49"/>
                <a:gd name="T4" fmla="*/ 29 w 31"/>
                <a:gd name="T5" fmla="*/ 14 h 49"/>
                <a:gd name="T6" fmla="*/ 29 w 31"/>
                <a:gd name="T7" fmla="*/ 26 h 49"/>
                <a:gd name="T8" fmla="*/ 25 w 31"/>
                <a:gd name="T9" fmla="*/ 37 h 49"/>
                <a:gd name="T10" fmla="*/ 18 w 31"/>
                <a:gd name="T11" fmla="*/ 45 h 49"/>
                <a:gd name="T12" fmla="*/ 10 w 31"/>
                <a:gd name="T13" fmla="*/ 47 h 49"/>
                <a:gd name="T14" fmla="*/ 4 w 31"/>
                <a:gd name="T15" fmla="*/ 43 h 49"/>
                <a:gd name="T16" fmla="*/ 0 w 31"/>
                <a:gd name="T17" fmla="*/ 33 h 49"/>
                <a:gd name="T18" fmla="*/ 1 w 31"/>
                <a:gd name="T19" fmla="*/ 21 h 49"/>
                <a:gd name="T20" fmla="*/ 5 w 31"/>
                <a:gd name="T21" fmla="*/ 10 h 49"/>
                <a:gd name="T22" fmla="*/ 12 w 31"/>
                <a:gd name="T23" fmla="*/ 2 h 49"/>
                <a:gd name="T24" fmla="*/ 20 w 31"/>
                <a:gd name="T2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49">
                  <a:moveTo>
                    <a:pt x="20" y="0"/>
                  </a:moveTo>
                  <a:cubicBezTo>
                    <a:pt x="22" y="1"/>
                    <a:pt x="24" y="2"/>
                    <a:pt x="26" y="5"/>
                  </a:cubicBezTo>
                  <a:cubicBezTo>
                    <a:pt x="28" y="8"/>
                    <a:pt x="29" y="10"/>
                    <a:pt x="29" y="14"/>
                  </a:cubicBezTo>
                  <a:cubicBezTo>
                    <a:pt x="30" y="18"/>
                    <a:pt x="30" y="22"/>
                    <a:pt x="29" y="26"/>
                  </a:cubicBezTo>
                  <a:cubicBezTo>
                    <a:pt x="28" y="31"/>
                    <a:pt x="27" y="34"/>
                    <a:pt x="25" y="37"/>
                  </a:cubicBezTo>
                  <a:cubicBezTo>
                    <a:pt x="23" y="41"/>
                    <a:pt x="21" y="43"/>
                    <a:pt x="18" y="45"/>
                  </a:cubicBezTo>
                  <a:cubicBezTo>
                    <a:pt x="15" y="47"/>
                    <a:pt x="13" y="48"/>
                    <a:pt x="10" y="47"/>
                  </a:cubicBezTo>
                  <a:cubicBezTo>
                    <a:pt x="8" y="47"/>
                    <a:pt x="6" y="46"/>
                    <a:pt x="4" y="43"/>
                  </a:cubicBezTo>
                  <a:cubicBezTo>
                    <a:pt x="2" y="40"/>
                    <a:pt x="1" y="37"/>
                    <a:pt x="0" y="33"/>
                  </a:cubicBezTo>
                  <a:cubicBezTo>
                    <a:pt x="0" y="29"/>
                    <a:pt x="0" y="25"/>
                    <a:pt x="1" y="21"/>
                  </a:cubicBezTo>
                  <a:cubicBezTo>
                    <a:pt x="2" y="17"/>
                    <a:pt x="3" y="13"/>
                    <a:pt x="5" y="10"/>
                  </a:cubicBezTo>
                  <a:cubicBezTo>
                    <a:pt x="7" y="6"/>
                    <a:pt x="9" y="4"/>
                    <a:pt x="12" y="2"/>
                  </a:cubicBezTo>
                  <a:cubicBezTo>
                    <a:pt x="15" y="0"/>
                    <a:pt x="17" y="0"/>
                    <a:pt x="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42" name="Freeform 147">
              <a:extLst>
                <a:ext uri="{FF2B5EF4-FFF2-40B4-BE49-F238E27FC236}">
                  <a16:creationId xmlns="" xmlns:a16="http://schemas.microsoft.com/office/drawing/2014/main" id="{9F1C37D0-D123-484A-A17A-7CBB79E94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5519" y="3656806"/>
              <a:ext cx="14287" cy="19050"/>
            </a:xfrm>
            <a:custGeom>
              <a:avLst/>
              <a:gdLst>
                <a:gd name="T0" fmla="*/ 15 w 38"/>
                <a:gd name="T1" fmla="*/ 48 h 55"/>
                <a:gd name="T2" fmla="*/ 16 w 38"/>
                <a:gd name="T3" fmla="*/ 48 h 55"/>
                <a:gd name="T4" fmla="*/ 31 w 38"/>
                <a:gd name="T5" fmla="*/ 29 h 55"/>
                <a:gd name="T6" fmla="*/ 30 w 38"/>
                <a:gd name="T7" fmla="*/ 12 h 55"/>
                <a:gd name="T8" fmla="*/ 23 w 38"/>
                <a:gd name="T9" fmla="*/ 5 h 55"/>
                <a:gd name="T10" fmla="*/ 22 w 38"/>
                <a:gd name="T11" fmla="*/ 5 h 55"/>
                <a:gd name="T12" fmla="*/ 9 w 38"/>
                <a:gd name="T13" fmla="*/ 25 h 55"/>
                <a:gd name="T14" fmla="*/ 15 w 38"/>
                <a:gd name="T15" fmla="*/ 48 h 55"/>
                <a:gd name="T16" fmla="*/ 22 w 38"/>
                <a:gd name="T17" fmla="*/ 0 h 55"/>
                <a:gd name="T18" fmla="*/ 25 w 38"/>
                <a:gd name="T19" fmla="*/ 0 h 55"/>
                <a:gd name="T20" fmla="*/ 35 w 38"/>
                <a:gd name="T21" fmla="*/ 11 h 55"/>
                <a:gd name="T22" fmla="*/ 36 w 38"/>
                <a:gd name="T23" fmla="*/ 30 h 55"/>
                <a:gd name="T24" fmla="*/ 16 w 38"/>
                <a:gd name="T25" fmla="*/ 54 h 55"/>
                <a:gd name="T26" fmla="*/ 14 w 38"/>
                <a:gd name="T27" fmla="*/ 53 h 55"/>
                <a:gd name="T28" fmla="*/ 3 w 38"/>
                <a:gd name="T29" fmla="*/ 23 h 55"/>
                <a:gd name="T30" fmla="*/ 22 w 38"/>
                <a:gd name="T3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5">
                  <a:moveTo>
                    <a:pt x="15" y="48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1" y="48"/>
                    <a:pt x="28" y="41"/>
                    <a:pt x="31" y="29"/>
                  </a:cubicBezTo>
                  <a:cubicBezTo>
                    <a:pt x="32" y="23"/>
                    <a:pt x="31" y="17"/>
                    <a:pt x="30" y="12"/>
                  </a:cubicBezTo>
                  <a:cubicBezTo>
                    <a:pt x="29" y="10"/>
                    <a:pt x="27" y="6"/>
                    <a:pt x="23" y="5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17" y="5"/>
                    <a:pt x="11" y="13"/>
                    <a:pt x="9" y="25"/>
                  </a:cubicBezTo>
                  <a:cubicBezTo>
                    <a:pt x="6" y="37"/>
                    <a:pt x="11" y="47"/>
                    <a:pt x="15" y="48"/>
                  </a:cubicBezTo>
                  <a:close/>
                  <a:moveTo>
                    <a:pt x="22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29" y="1"/>
                    <a:pt x="33" y="5"/>
                    <a:pt x="35" y="11"/>
                  </a:cubicBezTo>
                  <a:cubicBezTo>
                    <a:pt x="37" y="16"/>
                    <a:pt x="37" y="23"/>
                    <a:pt x="36" y="30"/>
                  </a:cubicBezTo>
                  <a:cubicBezTo>
                    <a:pt x="33" y="44"/>
                    <a:pt x="25" y="54"/>
                    <a:pt x="16" y="54"/>
                  </a:cubicBezTo>
                  <a:cubicBezTo>
                    <a:pt x="16" y="54"/>
                    <a:pt x="15" y="54"/>
                    <a:pt x="14" y="53"/>
                  </a:cubicBezTo>
                  <a:cubicBezTo>
                    <a:pt x="5" y="52"/>
                    <a:pt x="0" y="39"/>
                    <a:pt x="3" y="23"/>
                  </a:cubicBezTo>
                  <a:cubicBezTo>
                    <a:pt x="6" y="10"/>
                    <a:pt x="14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43" name="Freeform 148">
              <a:extLst>
                <a:ext uri="{FF2B5EF4-FFF2-40B4-BE49-F238E27FC236}">
                  <a16:creationId xmlns="" xmlns:a16="http://schemas.microsoft.com/office/drawing/2014/main" id="{6F2A30F8-6AA7-46A5-84F3-EF17AC782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6194" y="3588543"/>
              <a:ext cx="20637" cy="36513"/>
            </a:xfrm>
            <a:custGeom>
              <a:avLst/>
              <a:gdLst>
                <a:gd name="T0" fmla="*/ 2 w 58"/>
                <a:gd name="T1" fmla="*/ 94 h 101"/>
                <a:gd name="T2" fmla="*/ 51 w 58"/>
                <a:gd name="T3" fmla="*/ 2 h 101"/>
                <a:gd name="T4" fmla="*/ 54 w 58"/>
                <a:gd name="T5" fmla="*/ 0 h 101"/>
                <a:gd name="T6" fmla="*/ 57 w 58"/>
                <a:gd name="T7" fmla="*/ 3 h 101"/>
                <a:gd name="T8" fmla="*/ 5 w 58"/>
                <a:gd name="T9" fmla="*/ 99 h 101"/>
                <a:gd name="T10" fmla="*/ 3 w 58"/>
                <a:gd name="T11" fmla="*/ 100 h 101"/>
                <a:gd name="T12" fmla="*/ 1 w 58"/>
                <a:gd name="T13" fmla="*/ 98 h 101"/>
                <a:gd name="T14" fmla="*/ 2 w 58"/>
                <a:gd name="T15" fmla="*/ 9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1">
                  <a:moveTo>
                    <a:pt x="2" y="94"/>
                  </a:moveTo>
                  <a:cubicBezTo>
                    <a:pt x="38" y="73"/>
                    <a:pt x="51" y="3"/>
                    <a:pt x="51" y="2"/>
                  </a:cubicBezTo>
                  <a:cubicBezTo>
                    <a:pt x="51" y="1"/>
                    <a:pt x="53" y="0"/>
                    <a:pt x="54" y="0"/>
                  </a:cubicBezTo>
                  <a:cubicBezTo>
                    <a:pt x="56" y="0"/>
                    <a:pt x="57" y="2"/>
                    <a:pt x="57" y="3"/>
                  </a:cubicBezTo>
                  <a:cubicBezTo>
                    <a:pt x="56" y="6"/>
                    <a:pt x="44" y="77"/>
                    <a:pt x="5" y="99"/>
                  </a:cubicBezTo>
                  <a:cubicBezTo>
                    <a:pt x="4" y="99"/>
                    <a:pt x="4" y="100"/>
                    <a:pt x="3" y="100"/>
                  </a:cubicBezTo>
                  <a:cubicBezTo>
                    <a:pt x="2" y="100"/>
                    <a:pt x="1" y="99"/>
                    <a:pt x="1" y="98"/>
                  </a:cubicBezTo>
                  <a:cubicBezTo>
                    <a:pt x="0" y="97"/>
                    <a:pt x="1" y="95"/>
                    <a:pt x="2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44" name="Freeform 149">
              <a:extLst>
                <a:ext uri="{FF2B5EF4-FFF2-40B4-BE49-F238E27FC236}">
                  <a16:creationId xmlns="" xmlns:a16="http://schemas.microsoft.com/office/drawing/2014/main" id="{A89DA731-4D7C-4EBA-9F65-11B5842FE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2806" y="3586956"/>
              <a:ext cx="100013" cy="28575"/>
            </a:xfrm>
            <a:custGeom>
              <a:avLst/>
              <a:gdLst>
                <a:gd name="T0" fmla="*/ 3 w 280"/>
                <a:gd name="T1" fmla="*/ 73 h 80"/>
                <a:gd name="T2" fmla="*/ 3 w 280"/>
                <a:gd name="T3" fmla="*/ 73 h 80"/>
                <a:gd name="T4" fmla="*/ 275 w 280"/>
                <a:gd name="T5" fmla="*/ 1 h 80"/>
                <a:gd name="T6" fmla="*/ 279 w 280"/>
                <a:gd name="T7" fmla="*/ 2 h 80"/>
                <a:gd name="T8" fmla="*/ 277 w 280"/>
                <a:gd name="T9" fmla="*/ 6 h 80"/>
                <a:gd name="T10" fmla="*/ 13 w 280"/>
                <a:gd name="T11" fmla="*/ 79 h 80"/>
                <a:gd name="T12" fmla="*/ 3 w 280"/>
                <a:gd name="T13" fmla="*/ 79 h 80"/>
                <a:gd name="T14" fmla="*/ 0 w 280"/>
                <a:gd name="T15" fmla="*/ 76 h 80"/>
                <a:gd name="T16" fmla="*/ 3 w 280"/>
                <a:gd name="T17" fmla="*/ 7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80">
                  <a:moveTo>
                    <a:pt x="3" y="73"/>
                  </a:moveTo>
                  <a:lnTo>
                    <a:pt x="3" y="73"/>
                  </a:lnTo>
                  <a:cubicBezTo>
                    <a:pt x="101" y="76"/>
                    <a:pt x="205" y="33"/>
                    <a:pt x="275" y="1"/>
                  </a:cubicBezTo>
                  <a:cubicBezTo>
                    <a:pt x="276" y="0"/>
                    <a:pt x="278" y="1"/>
                    <a:pt x="279" y="2"/>
                  </a:cubicBezTo>
                  <a:cubicBezTo>
                    <a:pt x="279" y="3"/>
                    <a:pt x="279" y="5"/>
                    <a:pt x="277" y="6"/>
                  </a:cubicBezTo>
                  <a:cubicBezTo>
                    <a:pt x="210" y="38"/>
                    <a:pt x="109" y="79"/>
                    <a:pt x="13" y="79"/>
                  </a:cubicBezTo>
                  <a:cubicBezTo>
                    <a:pt x="10" y="79"/>
                    <a:pt x="6" y="79"/>
                    <a:pt x="3" y="79"/>
                  </a:cubicBezTo>
                  <a:cubicBezTo>
                    <a:pt x="1" y="79"/>
                    <a:pt x="0" y="77"/>
                    <a:pt x="0" y="76"/>
                  </a:cubicBezTo>
                  <a:cubicBezTo>
                    <a:pt x="0" y="74"/>
                    <a:pt x="1" y="73"/>
                    <a:pt x="3" y="7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45" name="Freeform 150">
              <a:extLst>
                <a:ext uri="{FF2B5EF4-FFF2-40B4-BE49-F238E27FC236}">
                  <a16:creationId xmlns="" xmlns:a16="http://schemas.microsoft.com/office/drawing/2014/main" id="{D6DA23EC-5DC7-427D-8E01-F0F163670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6294" y="3520281"/>
              <a:ext cx="109537" cy="41275"/>
            </a:xfrm>
            <a:custGeom>
              <a:avLst/>
              <a:gdLst>
                <a:gd name="T0" fmla="*/ 4 w 304"/>
                <a:gd name="T1" fmla="*/ 0 h 116"/>
                <a:gd name="T2" fmla="*/ 300 w 304"/>
                <a:gd name="T3" fmla="*/ 110 h 116"/>
                <a:gd name="T4" fmla="*/ 302 w 304"/>
                <a:gd name="T5" fmla="*/ 113 h 116"/>
                <a:gd name="T6" fmla="*/ 299 w 304"/>
                <a:gd name="T7" fmla="*/ 115 h 116"/>
                <a:gd name="T8" fmla="*/ 1 w 304"/>
                <a:gd name="T9" fmla="*/ 5 h 116"/>
                <a:gd name="T10" fmla="*/ 0 w 304"/>
                <a:gd name="T11" fmla="*/ 1 h 116"/>
                <a:gd name="T12" fmla="*/ 4 w 304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116">
                  <a:moveTo>
                    <a:pt x="4" y="0"/>
                  </a:moveTo>
                  <a:cubicBezTo>
                    <a:pt x="91" y="56"/>
                    <a:pt x="201" y="96"/>
                    <a:pt x="300" y="110"/>
                  </a:cubicBezTo>
                  <a:cubicBezTo>
                    <a:pt x="301" y="110"/>
                    <a:pt x="303" y="111"/>
                    <a:pt x="302" y="113"/>
                  </a:cubicBezTo>
                  <a:cubicBezTo>
                    <a:pt x="302" y="114"/>
                    <a:pt x="301" y="115"/>
                    <a:pt x="299" y="115"/>
                  </a:cubicBezTo>
                  <a:cubicBezTo>
                    <a:pt x="200" y="102"/>
                    <a:pt x="88" y="60"/>
                    <a:pt x="1" y="5"/>
                  </a:cubicBezTo>
                  <a:cubicBezTo>
                    <a:pt x="0" y="4"/>
                    <a:pt x="0" y="3"/>
                    <a:pt x="0" y="1"/>
                  </a:cubicBezTo>
                  <a:cubicBezTo>
                    <a:pt x="1" y="0"/>
                    <a:pt x="3" y="0"/>
                    <a:pt x="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46" name="Freeform 151">
              <a:extLst>
                <a:ext uri="{FF2B5EF4-FFF2-40B4-BE49-F238E27FC236}">
                  <a16:creationId xmlns="" xmlns:a16="http://schemas.microsoft.com/office/drawing/2014/main" id="{A2CDD230-8B0B-45A3-B8E9-9FD25B8C4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3106" y="3391693"/>
              <a:ext cx="34925" cy="17463"/>
            </a:xfrm>
            <a:custGeom>
              <a:avLst/>
              <a:gdLst>
                <a:gd name="T0" fmla="*/ 3 w 95"/>
                <a:gd name="T1" fmla="*/ 0 h 48"/>
                <a:gd name="T2" fmla="*/ 92 w 95"/>
                <a:gd name="T3" fmla="*/ 42 h 48"/>
                <a:gd name="T4" fmla="*/ 93 w 95"/>
                <a:gd name="T5" fmla="*/ 46 h 48"/>
                <a:gd name="T6" fmla="*/ 90 w 95"/>
                <a:gd name="T7" fmla="*/ 47 h 48"/>
                <a:gd name="T8" fmla="*/ 89 w 95"/>
                <a:gd name="T9" fmla="*/ 47 h 48"/>
                <a:gd name="T10" fmla="*/ 3 w 95"/>
                <a:gd name="T11" fmla="*/ 5 h 48"/>
                <a:gd name="T12" fmla="*/ 0 w 95"/>
                <a:gd name="T13" fmla="*/ 3 h 48"/>
                <a:gd name="T14" fmla="*/ 3 w 95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48">
                  <a:moveTo>
                    <a:pt x="3" y="0"/>
                  </a:moveTo>
                  <a:cubicBezTo>
                    <a:pt x="31" y="0"/>
                    <a:pt x="71" y="22"/>
                    <a:pt x="92" y="42"/>
                  </a:cubicBezTo>
                  <a:cubicBezTo>
                    <a:pt x="94" y="44"/>
                    <a:pt x="94" y="45"/>
                    <a:pt x="93" y="46"/>
                  </a:cubicBezTo>
                  <a:cubicBezTo>
                    <a:pt x="92" y="47"/>
                    <a:pt x="91" y="47"/>
                    <a:pt x="90" y="47"/>
                  </a:cubicBezTo>
                  <a:lnTo>
                    <a:pt x="89" y="47"/>
                  </a:lnTo>
                  <a:cubicBezTo>
                    <a:pt x="68" y="26"/>
                    <a:pt x="30" y="6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47" name="Freeform 152">
              <a:extLst>
                <a:ext uri="{FF2B5EF4-FFF2-40B4-BE49-F238E27FC236}">
                  <a16:creationId xmlns="" xmlns:a16="http://schemas.microsoft.com/office/drawing/2014/main" id="{00D64F0D-D33A-437B-B8C7-25274EF78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5006" y="3450431"/>
              <a:ext cx="71438" cy="6350"/>
            </a:xfrm>
            <a:custGeom>
              <a:avLst/>
              <a:gdLst>
                <a:gd name="T0" fmla="*/ 3 w 199"/>
                <a:gd name="T1" fmla="*/ 9 h 16"/>
                <a:gd name="T2" fmla="*/ 3 w 199"/>
                <a:gd name="T3" fmla="*/ 9 h 16"/>
                <a:gd name="T4" fmla="*/ 100 w 199"/>
                <a:gd name="T5" fmla="*/ 5 h 16"/>
                <a:gd name="T6" fmla="*/ 195 w 199"/>
                <a:gd name="T7" fmla="*/ 1 h 16"/>
                <a:gd name="T8" fmla="*/ 198 w 199"/>
                <a:gd name="T9" fmla="*/ 3 h 16"/>
                <a:gd name="T10" fmla="*/ 195 w 199"/>
                <a:gd name="T11" fmla="*/ 7 h 16"/>
                <a:gd name="T12" fmla="*/ 101 w 199"/>
                <a:gd name="T13" fmla="*/ 11 h 16"/>
                <a:gd name="T14" fmla="*/ 9 w 199"/>
                <a:gd name="T15" fmla="*/ 15 h 16"/>
                <a:gd name="T16" fmla="*/ 3 w 199"/>
                <a:gd name="T17" fmla="*/ 15 h 16"/>
                <a:gd name="T18" fmla="*/ 0 w 199"/>
                <a:gd name="T19" fmla="*/ 12 h 16"/>
                <a:gd name="T20" fmla="*/ 3 w 199"/>
                <a:gd name="T2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9" h="16">
                  <a:moveTo>
                    <a:pt x="3" y="9"/>
                  </a:moveTo>
                  <a:lnTo>
                    <a:pt x="3" y="9"/>
                  </a:lnTo>
                  <a:cubicBezTo>
                    <a:pt x="35" y="10"/>
                    <a:pt x="68" y="8"/>
                    <a:pt x="100" y="5"/>
                  </a:cubicBezTo>
                  <a:cubicBezTo>
                    <a:pt x="132" y="3"/>
                    <a:pt x="163" y="1"/>
                    <a:pt x="195" y="1"/>
                  </a:cubicBezTo>
                  <a:cubicBezTo>
                    <a:pt x="196" y="0"/>
                    <a:pt x="198" y="2"/>
                    <a:pt x="198" y="3"/>
                  </a:cubicBezTo>
                  <a:cubicBezTo>
                    <a:pt x="198" y="5"/>
                    <a:pt x="196" y="7"/>
                    <a:pt x="195" y="7"/>
                  </a:cubicBezTo>
                  <a:cubicBezTo>
                    <a:pt x="164" y="7"/>
                    <a:pt x="132" y="9"/>
                    <a:pt x="101" y="11"/>
                  </a:cubicBezTo>
                  <a:cubicBezTo>
                    <a:pt x="70" y="13"/>
                    <a:pt x="39" y="15"/>
                    <a:pt x="9" y="15"/>
                  </a:cubicBezTo>
                  <a:cubicBezTo>
                    <a:pt x="7" y="15"/>
                    <a:pt x="5" y="15"/>
                    <a:pt x="3" y="15"/>
                  </a:cubicBezTo>
                  <a:cubicBezTo>
                    <a:pt x="1" y="15"/>
                    <a:pt x="0" y="14"/>
                    <a:pt x="0" y="12"/>
                  </a:cubicBezTo>
                  <a:cubicBezTo>
                    <a:pt x="0" y="11"/>
                    <a:pt x="1" y="9"/>
                    <a:pt x="3" y="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48" name="Freeform 153">
              <a:extLst>
                <a:ext uri="{FF2B5EF4-FFF2-40B4-BE49-F238E27FC236}">
                  <a16:creationId xmlns="" xmlns:a16="http://schemas.microsoft.com/office/drawing/2014/main" id="{B138D6DE-FE8E-46B6-800B-300951C55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6006" y="3496468"/>
              <a:ext cx="20638" cy="12700"/>
            </a:xfrm>
            <a:custGeom>
              <a:avLst/>
              <a:gdLst>
                <a:gd name="T0" fmla="*/ 5 w 57"/>
                <a:gd name="T1" fmla="*/ 1 h 36"/>
                <a:gd name="T2" fmla="*/ 53 w 57"/>
                <a:gd name="T3" fmla="*/ 30 h 36"/>
                <a:gd name="T4" fmla="*/ 55 w 57"/>
                <a:gd name="T5" fmla="*/ 33 h 36"/>
                <a:gd name="T6" fmla="*/ 53 w 57"/>
                <a:gd name="T7" fmla="*/ 35 h 36"/>
                <a:gd name="T8" fmla="*/ 52 w 57"/>
                <a:gd name="T9" fmla="*/ 34 h 36"/>
                <a:gd name="T10" fmla="*/ 1 w 57"/>
                <a:gd name="T11" fmla="*/ 5 h 36"/>
                <a:gd name="T12" fmla="*/ 1 w 57"/>
                <a:gd name="T13" fmla="*/ 1 h 36"/>
                <a:gd name="T14" fmla="*/ 5 w 57"/>
                <a:gd name="T15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36">
                  <a:moveTo>
                    <a:pt x="5" y="1"/>
                  </a:moveTo>
                  <a:cubicBezTo>
                    <a:pt x="18" y="14"/>
                    <a:pt x="34" y="24"/>
                    <a:pt x="53" y="30"/>
                  </a:cubicBezTo>
                  <a:cubicBezTo>
                    <a:pt x="55" y="30"/>
                    <a:pt x="56" y="31"/>
                    <a:pt x="55" y="33"/>
                  </a:cubicBezTo>
                  <a:cubicBezTo>
                    <a:pt x="55" y="34"/>
                    <a:pt x="54" y="35"/>
                    <a:pt x="53" y="35"/>
                  </a:cubicBezTo>
                  <a:cubicBezTo>
                    <a:pt x="52" y="35"/>
                    <a:pt x="52" y="35"/>
                    <a:pt x="52" y="34"/>
                  </a:cubicBezTo>
                  <a:cubicBezTo>
                    <a:pt x="31" y="29"/>
                    <a:pt x="15" y="19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49" name="Freeform 154">
              <a:extLst>
                <a:ext uri="{FF2B5EF4-FFF2-40B4-BE49-F238E27FC236}">
                  <a16:creationId xmlns="" xmlns:a16="http://schemas.microsoft.com/office/drawing/2014/main" id="{69C0C143-1818-4844-A529-AF74F1105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81" y="3598068"/>
              <a:ext cx="68263" cy="11113"/>
            </a:xfrm>
            <a:custGeom>
              <a:avLst/>
              <a:gdLst>
                <a:gd name="T0" fmla="*/ 3 w 190"/>
                <a:gd name="T1" fmla="*/ 22 h 29"/>
                <a:gd name="T2" fmla="*/ 112 w 190"/>
                <a:gd name="T3" fmla="*/ 11 h 29"/>
                <a:gd name="T4" fmla="*/ 186 w 190"/>
                <a:gd name="T5" fmla="*/ 0 h 29"/>
                <a:gd name="T6" fmla="*/ 189 w 190"/>
                <a:gd name="T7" fmla="*/ 3 h 29"/>
                <a:gd name="T8" fmla="*/ 187 w 190"/>
                <a:gd name="T9" fmla="*/ 6 h 29"/>
                <a:gd name="T10" fmla="*/ 113 w 190"/>
                <a:gd name="T11" fmla="*/ 17 h 29"/>
                <a:gd name="T12" fmla="*/ 15 w 190"/>
                <a:gd name="T13" fmla="*/ 28 h 29"/>
                <a:gd name="T14" fmla="*/ 2 w 190"/>
                <a:gd name="T15" fmla="*/ 27 h 29"/>
                <a:gd name="T16" fmla="*/ 0 w 190"/>
                <a:gd name="T17" fmla="*/ 24 h 29"/>
                <a:gd name="T18" fmla="*/ 3 w 190"/>
                <a:gd name="T19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0" h="29">
                  <a:moveTo>
                    <a:pt x="3" y="22"/>
                  </a:moveTo>
                  <a:cubicBezTo>
                    <a:pt x="44" y="23"/>
                    <a:pt x="77" y="17"/>
                    <a:pt x="112" y="11"/>
                  </a:cubicBezTo>
                  <a:cubicBezTo>
                    <a:pt x="136" y="7"/>
                    <a:pt x="159" y="2"/>
                    <a:pt x="186" y="0"/>
                  </a:cubicBezTo>
                  <a:cubicBezTo>
                    <a:pt x="188" y="0"/>
                    <a:pt x="189" y="1"/>
                    <a:pt x="189" y="3"/>
                  </a:cubicBezTo>
                  <a:cubicBezTo>
                    <a:pt x="189" y="4"/>
                    <a:pt x="188" y="6"/>
                    <a:pt x="187" y="6"/>
                  </a:cubicBezTo>
                  <a:cubicBezTo>
                    <a:pt x="160" y="8"/>
                    <a:pt x="136" y="13"/>
                    <a:pt x="113" y="17"/>
                  </a:cubicBezTo>
                  <a:cubicBezTo>
                    <a:pt x="81" y="22"/>
                    <a:pt x="51" y="28"/>
                    <a:pt x="15" y="28"/>
                  </a:cubicBezTo>
                  <a:cubicBezTo>
                    <a:pt x="11" y="28"/>
                    <a:pt x="7" y="28"/>
                    <a:pt x="2" y="27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0" y="23"/>
                    <a:pt x="1" y="22"/>
                    <a:pt x="3" y="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50" name="Freeform 155">
              <a:extLst>
                <a:ext uri="{FF2B5EF4-FFF2-40B4-BE49-F238E27FC236}">
                  <a16:creationId xmlns="" xmlns:a16="http://schemas.microsoft.com/office/drawing/2014/main" id="{A65FBBB7-8D60-42BC-916E-773ECED10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9981" y="3571081"/>
              <a:ext cx="41275" cy="9525"/>
            </a:xfrm>
            <a:custGeom>
              <a:avLst/>
              <a:gdLst>
                <a:gd name="T0" fmla="*/ 3 w 116"/>
                <a:gd name="T1" fmla="*/ 20 h 26"/>
                <a:gd name="T2" fmla="*/ 72 w 116"/>
                <a:gd name="T3" fmla="*/ 8 h 26"/>
                <a:gd name="T4" fmla="*/ 112 w 116"/>
                <a:gd name="T5" fmla="*/ 0 h 26"/>
                <a:gd name="T6" fmla="*/ 115 w 116"/>
                <a:gd name="T7" fmla="*/ 2 h 26"/>
                <a:gd name="T8" fmla="*/ 113 w 116"/>
                <a:gd name="T9" fmla="*/ 5 h 26"/>
                <a:gd name="T10" fmla="*/ 73 w 116"/>
                <a:gd name="T11" fmla="*/ 13 h 26"/>
                <a:gd name="T12" fmla="*/ 3 w 116"/>
                <a:gd name="T13" fmla="*/ 25 h 26"/>
                <a:gd name="T14" fmla="*/ 0 w 116"/>
                <a:gd name="T15" fmla="*/ 23 h 26"/>
                <a:gd name="T16" fmla="*/ 3 w 116"/>
                <a:gd name="T17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26">
                  <a:moveTo>
                    <a:pt x="3" y="20"/>
                  </a:moveTo>
                  <a:cubicBezTo>
                    <a:pt x="26" y="18"/>
                    <a:pt x="48" y="13"/>
                    <a:pt x="72" y="8"/>
                  </a:cubicBezTo>
                  <a:cubicBezTo>
                    <a:pt x="85" y="5"/>
                    <a:pt x="99" y="2"/>
                    <a:pt x="112" y="0"/>
                  </a:cubicBezTo>
                  <a:cubicBezTo>
                    <a:pt x="113" y="0"/>
                    <a:pt x="115" y="1"/>
                    <a:pt x="115" y="2"/>
                  </a:cubicBezTo>
                  <a:cubicBezTo>
                    <a:pt x="115" y="3"/>
                    <a:pt x="114" y="5"/>
                    <a:pt x="113" y="5"/>
                  </a:cubicBezTo>
                  <a:cubicBezTo>
                    <a:pt x="100" y="7"/>
                    <a:pt x="86" y="10"/>
                    <a:pt x="73" y="13"/>
                  </a:cubicBezTo>
                  <a:cubicBezTo>
                    <a:pt x="51" y="18"/>
                    <a:pt x="27" y="23"/>
                    <a:pt x="3" y="25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2"/>
                    <a:pt x="1" y="20"/>
                    <a:pt x="3" y="2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51" name="Freeform 156">
              <a:extLst>
                <a:ext uri="{FF2B5EF4-FFF2-40B4-BE49-F238E27FC236}">
                  <a16:creationId xmlns="" xmlns:a16="http://schemas.microsoft.com/office/drawing/2014/main" id="{C0D78215-3110-4F5B-9B35-0A93714F6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6994" y="3590131"/>
              <a:ext cx="3175" cy="7937"/>
            </a:xfrm>
            <a:custGeom>
              <a:avLst/>
              <a:gdLst>
                <a:gd name="T0" fmla="*/ 6 w 9"/>
                <a:gd name="T1" fmla="*/ 1 h 20"/>
                <a:gd name="T2" fmla="*/ 8 w 9"/>
                <a:gd name="T3" fmla="*/ 4 h 20"/>
                <a:gd name="T4" fmla="*/ 6 w 9"/>
                <a:gd name="T5" fmla="*/ 17 h 20"/>
                <a:gd name="T6" fmla="*/ 3 w 9"/>
                <a:gd name="T7" fmla="*/ 19 h 20"/>
                <a:gd name="T8" fmla="*/ 2 w 9"/>
                <a:gd name="T9" fmla="*/ 19 h 20"/>
                <a:gd name="T10" fmla="*/ 0 w 9"/>
                <a:gd name="T11" fmla="*/ 16 h 20"/>
                <a:gd name="T12" fmla="*/ 3 w 9"/>
                <a:gd name="T13" fmla="*/ 3 h 20"/>
                <a:gd name="T14" fmla="*/ 6 w 9"/>
                <a:gd name="T1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0">
                  <a:moveTo>
                    <a:pt x="6" y="1"/>
                  </a:moveTo>
                  <a:cubicBezTo>
                    <a:pt x="8" y="1"/>
                    <a:pt x="8" y="3"/>
                    <a:pt x="8" y="4"/>
                  </a:cubicBezTo>
                  <a:cubicBezTo>
                    <a:pt x="7" y="8"/>
                    <a:pt x="6" y="12"/>
                    <a:pt x="6" y="17"/>
                  </a:cubicBezTo>
                  <a:cubicBezTo>
                    <a:pt x="5" y="18"/>
                    <a:pt x="4" y="19"/>
                    <a:pt x="3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1" y="11"/>
                    <a:pt x="2" y="6"/>
                    <a:pt x="3" y="3"/>
                  </a:cubicBezTo>
                  <a:cubicBezTo>
                    <a:pt x="3" y="1"/>
                    <a:pt x="5" y="0"/>
                    <a:pt x="6" y="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52" name="Freeform 157">
              <a:extLst>
                <a:ext uri="{FF2B5EF4-FFF2-40B4-BE49-F238E27FC236}">
                  <a16:creationId xmlns="" xmlns:a16="http://schemas.microsoft.com/office/drawing/2014/main" id="{54E99837-F3FC-4C6D-9176-1F555651E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1281" y="3591718"/>
              <a:ext cx="4763" cy="7938"/>
            </a:xfrm>
            <a:custGeom>
              <a:avLst/>
              <a:gdLst>
                <a:gd name="T0" fmla="*/ 9 w 12"/>
                <a:gd name="T1" fmla="*/ 1 h 21"/>
                <a:gd name="T2" fmla="*/ 10 w 12"/>
                <a:gd name="T3" fmla="*/ 6 h 21"/>
                <a:gd name="T4" fmla="*/ 7 w 12"/>
                <a:gd name="T5" fmla="*/ 16 h 21"/>
                <a:gd name="T6" fmla="*/ 5 w 12"/>
                <a:gd name="T7" fmla="*/ 20 h 21"/>
                <a:gd name="T8" fmla="*/ 4 w 12"/>
                <a:gd name="T9" fmla="*/ 20 h 21"/>
                <a:gd name="T10" fmla="*/ 1 w 12"/>
                <a:gd name="T11" fmla="*/ 17 h 21"/>
                <a:gd name="T12" fmla="*/ 5 w 12"/>
                <a:gd name="T13" fmla="*/ 2 h 21"/>
                <a:gd name="T14" fmla="*/ 9 w 12"/>
                <a:gd name="T15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1">
                  <a:moveTo>
                    <a:pt x="9" y="1"/>
                  </a:moveTo>
                  <a:cubicBezTo>
                    <a:pt x="10" y="2"/>
                    <a:pt x="11" y="5"/>
                    <a:pt x="10" y="6"/>
                  </a:cubicBezTo>
                  <a:cubicBezTo>
                    <a:pt x="7" y="9"/>
                    <a:pt x="7" y="12"/>
                    <a:pt x="7" y="16"/>
                  </a:cubicBezTo>
                  <a:cubicBezTo>
                    <a:pt x="7" y="18"/>
                    <a:pt x="6" y="20"/>
                    <a:pt x="5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1" y="19"/>
                    <a:pt x="1" y="17"/>
                  </a:cubicBezTo>
                  <a:cubicBezTo>
                    <a:pt x="0" y="12"/>
                    <a:pt x="1" y="7"/>
                    <a:pt x="5" y="2"/>
                  </a:cubicBezTo>
                  <a:cubicBezTo>
                    <a:pt x="6" y="1"/>
                    <a:pt x="7" y="0"/>
                    <a:pt x="9" y="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53" name="Freeform 158">
              <a:extLst>
                <a:ext uri="{FF2B5EF4-FFF2-40B4-BE49-F238E27FC236}">
                  <a16:creationId xmlns="" xmlns:a16="http://schemas.microsoft.com/office/drawing/2014/main" id="{0FAD5372-F759-4B81-966A-A148D5F93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9219" y="3599656"/>
              <a:ext cx="4762" cy="9525"/>
            </a:xfrm>
            <a:custGeom>
              <a:avLst/>
              <a:gdLst>
                <a:gd name="T0" fmla="*/ 11 w 14"/>
                <a:gd name="T1" fmla="*/ 1 h 27"/>
                <a:gd name="T2" fmla="*/ 12 w 14"/>
                <a:gd name="T3" fmla="*/ 6 h 27"/>
                <a:gd name="T4" fmla="*/ 8 w 14"/>
                <a:gd name="T5" fmla="*/ 23 h 27"/>
                <a:gd name="T6" fmla="*/ 8 w 14"/>
                <a:gd name="T7" fmla="*/ 23 h 27"/>
                <a:gd name="T8" fmla="*/ 5 w 14"/>
                <a:gd name="T9" fmla="*/ 26 h 27"/>
                <a:gd name="T10" fmla="*/ 5 w 14"/>
                <a:gd name="T11" fmla="*/ 26 h 27"/>
                <a:gd name="T12" fmla="*/ 2 w 14"/>
                <a:gd name="T13" fmla="*/ 24 h 27"/>
                <a:gd name="T14" fmla="*/ 2 w 14"/>
                <a:gd name="T15" fmla="*/ 24 h 27"/>
                <a:gd name="T16" fmla="*/ 7 w 14"/>
                <a:gd name="T17" fmla="*/ 2 h 27"/>
                <a:gd name="T18" fmla="*/ 11 w 14"/>
                <a:gd name="T1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7">
                  <a:moveTo>
                    <a:pt x="11" y="1"/>
                  </a:moveTo>
                  <a:cubicBezTo>
                    <a:pt x="13" y="2"/>
                    <a:pt x="13" y="5"/>
                    <a:pt x="12" y="6"/>
                  </a:cubicBezTo>
                  <a:cubicBezTo>
                    <a:pt x="6" y="13"/>
                    <a:pt x="7" y="17"/>
                    <a:pt x="8" y="23"/>
                  </a:cubicBezTo>
                  <a:lnTo>
                    <a:pt x="8" y="23"/>
                  </a:lnTo>
                  <a:cubicBezTo>
                    <a:pt x="8" y="25"/>
                    <a:pt x="7" y="26"/>
                    <a:pt x="5" y="26"/>
                  </a:cubicBezTo>
                  <a:lnTo>
                    <a:pt x="5" y="26"/>
                  </a:lnTo>
                  <a:cubicBezTo>
                    <a:pt x="3" y="26"/>
                    <a:pt x="2" y="25"/>
                    <a:pt x="2" y="24"/>
                  </a:cubicBezTo>
                  <a:lnTo>
                    <a:pt x="2" y="24"/>
                  </a:lnTo>
                  <a:cubicBezTo>
                    <a:pt x="1" y="18"/>
                    <a:pt x="0" y="12"/>
                    <a:pt x="7" y="2"/>
                  </a:cubicBezTo>
                  <a:cubicBezTo>
                    <a:pt x="8" y="1"/>
                    <a:pt x="10" y="0"/>
                    <a:pt x="11" y="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54" name="Freeform 159">
              <a:extLst>
                <a:ext uri="{FF2B5EF4-FFF2-40B4-BE49-F238E27FC236}">
                  <a16:creationId xmlns="" xmlns:a16="http://schemas.microsoft.com/office/drawing/2014/main" id="{C5E80051-3433-4529-89EC-FE53C29CC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8581" y="3602831"/>
              <a:ext cx="3175" cy="7937"/>
            </a:xfrm>
            <a:custGeom>
              <a:avLst/>
              <a:gdLst>
                <a:gd name="T0" fmla="*/ 4 w 10"/>
                <a:gd name="T1" fmla="*/ 0 h 22"/>
                <a:gd name="T2" fmla="*/ 7 w 10"/>
                <a:gd name="T3" fmla="*/ 3 h 22"/>
                <a:gd name="T4" fmla="*/ 8 w 10"/>
                <a:gd name="T5" fmla="*/ 18 h 22"/>
                <a:gd name="T6" fmla="*/ 5 w 10"/>
                <a:gd name="T7" fmla="*/ 21 h 22"/>
                <a:gd name="T8" fmla="*/ 5 w 10"/>
                <a:gd name="T9" fmla="*/ 21 h 22"/>
                <a:gd name="T10" fmla="*/ 2 w 10"/>
                <a:gd name="T11" fmla="*/ 19 h 22"/>
                <a:gd name="T12" fmla="*/ 1 w 10"/>
                <a:gd name="T13" fmla="*/ 3 h 22"/>
                <a:gd name="T14" fmla="*/ 4 w 10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2">
                  <a:moveTo>
                    <a:pt x="4" y="0"/>
                  </a:moveTo>
                  <a:cubicBezTo>
                    <a:pt x="6" y="0"/>
                    <a:pt x="7" y="1"/>
                    <a:pt x="7" y="3"/>
                  </a:cubicBezTo>
                  <a:cubicBezTo>
                    <a:pt x="7" y="8"/>
                    <a:pt x="8" y="14"/>
                    <a:pt x="8" y="18"/>
                  </a:cubicBezTo>
                  <a:cubicBezTo>
                    <a:pt x="9" y="19"/>
                    <a:pt x="7" y="21"/>
                    <a:pt x="5" y="21"/>
                  </a:cubicBezTo>
                  <a:lnTo>
                    <a:pt x="5" y="21"/>
                  </a:lnTo>
                  <a:cubicBezTo>
                    <a:pt x="4" y="21"/>
                    <a:pt x="2" y="20"/>
                    <a:pt x="2" y="19"/>
                  </a:cubicBezTo>
                  <a:cubicBezTo>
                    <a:pt x="1" y="15"/>
                    <a:pt x="0" y="8"/>
                    <a:pt x="1" y="3"/>
                  </a:cubicBezTo>
                  <a:cubicBezTo>
                    <a:pt x="1" y="1"/>
                    <a:pt x="3" y="0"/>
                    <a:pt x="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55" name="Freeform 160">
              <a:extLst>
                <a:ext uri="{FF2B5EF4-FFF2-40B4-BE49-F238E27FC236}">
                  <a16:creationId xmlns="" xmlns:a16="http://schemas.microsoft.com/office/drawing/2014/main" id="{226F8F99-03DD-49FE-9065-1EEEA3544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9694" y="3612356"/>
              <a:ext cx="3175" cy="7937"/>
            </a:xfrm>
            <a:custGeom>
              <a:avLst/>
              <a:gdLst>
                <a:gd name="T0" fmla="*/ 4 w 7"/>
                <a:gd name="T1" fmla="*/ 1 h 23"/>
                <a:gd name="T2" fmla="*/ 6 w 7"/>
                <a:gd name="T3" fmla="*/ 4 h 23"/>
                <a:gd name="T4" fmla="*/ 5 w 7"/>
                <a:gd name="T5" fmla="*/ 15 h 23"/>
                <a:gd name="T6" fmla="*/ 5 w 7"/>
                <a:gd name="T7" fmla="*/ 19 h 23"/>
                <a:gd name="T8" fmla="*/ 3 w 7"/>
                <a:gd name="T9" fmla="*/ 22 h 23"/>
                <a:gd name="T10" fmla="*/ 0 w 7"/>
                <a:gd name="T11" fmla="*/ 19 h 23"/>
                <a:gd name="T12" fmla="*/ 0 w 7"/>
                <a:gd name="T13" fmla="*/ 15 h 23"/>
                <a:gd name="T14" fmla="*/ 1 w 7"/>
                <a:gd name="T15" fmla="*/ 3 h 23"/>
                <a:gd name="T16" fmla="*/ 4 w 7"/>
                <a:gd name="T1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23">
                  <a:moveTo>
                    <a:pt x="4" y="1"/>
                  </a:moveTo>
                  <a:cubicBezTo>
                    <a:pt x="5" y="1"/>
                    <a:pt x="6" y="3"/>
                    <a:pt x="6" y="4"/>
                  </a:cubicBezTo>
                  <a:cubicBezTo>
                    <a:pt x="5" y="8"/>
                    <a:pt x="5" y="12"/>
                    <a:pt x="5" y="15"/>
                  </a:cubicBezTo>
                  <a:cubicBezTo>
                    <a:pt x="5" y="17"/>
                    <a:pt x="5" y="17"/>
                    <a:pt x="5" y="19"/>
                  </a:cubicBezTo>
                  <a:cubicBezTo>
                    <a:pt x="5" y="20"/>
                    <a:pt x="4" y="22"/>
                    <a:pt x="3" y="22"/>
                  </a:cubicBezTo>
                  <a:cubicBezTo>
                    <a:pt x="1" y="22"/>
                    <a:pt x="0" y="20"/>
                    <a:pt x="0" y="19"/>
                  </a:cubicBezTo>
                  <a:cubicBezTo>
                    <a:pt x="0" y="17"/>
                    <a:pt x="0" y="17"/>
                    <a:pt x="0" y="15"/>
                  </a:cubicBezTo>
                  <a:cubicBezTo>
                    <a:pt x="0" y="11"/>
                    <a:pt x="0" y="7"/>
                    <a:pt x="1" y="3"/>
                  </a:cubicBezTo>
                  <a:cubicBezTo>
                    <a:pt x="1" y="1"/>
                    <a:pt x="3" y="0"/>
                    <a:pt x="4" y="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56" name="Freeform 161">
              <a:extLst>
                <a:ext uri="{FF2B5EF4-FFF2-40B4-BE49-F238E27FC236}">
                  <a16:creationId xmlns="" xmlns:a16="http://schemas.microsoft.com/office/drawing/2014/main" id="{F208B814-8FD2-4689-8161-F847D0FEE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056" y="3628231"/>
              <a:ext cx="4763" cy="6350"/>
            </a:xfrm>
            <a:custGeom>
              <a:avLst/>
              <a:gdLst>
                <a:gd name="T0" fmla="*/ 3 w 12"/>
                <a:gd name="T1" fmla="*/ 0 h 16"/>
                <a:gd name="T2" fmla="*/ 6 w 12"/>
                <a:gd name="T3" fmla="*/ 2 h 16"/>
                <a:gd name="T4" fmla="*/ 10 w 12"/>
                <a:gd name="T5" fmla="*/ 11 h 16"/>
                <a:gd name="T6" fmla="*/ 9 w 12"/>
                <a:gd name="T7" fmla="*/ 14 h 16"/>
                <a:gd name="T8" fmla="*/ 7 w 12"/>
                <a:gd name="T9" fmla="*/ 15 h 16"/>
                <a:gd name="T10" fmla="*/ 5 w 12"/>
                <a:gd name="T11" fmla="*/ 13 h 16"/>
                <a:gd name="T12" fmla="*/ 1 w 12"/>
                <a:gd name="T13" fmla="*/ 4 h 16"/>
                <a:gd name="T14" fmla="*/ 3 w 12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3" y="0"/>
                  </a:moveTo>
                  <a:cubicBezTo>
                    <a:pt x="4" y="0"/>
                    <a:pt x="6" y="1"/>
                    <a:pt x="6" y="2"/>
                  </a:cubicBezTo>
                  <a:cubicBezTo>
                    <a:pt x="7" y="5"/>
                    <a:pt x="9" y="8"/>
                    <a:pt x="10" y="11"/>
                  </a:cubicBezTo>
                  <a:cubicBezTo>
                    <a:pt x="11" y="12"/>
                    <a:pt x="10" y="14"/>
                    <a:pt x="9" y="14"/>
                  </a:cubicBezTo>
                  <a:cubicBezTo>
                    <a:pt x="8" y="15"/>
                    <a:pt x="8" y="15"/>
                    <a:pt x="7" y="15"/>
                  </a:cubicBezTo>
                  <a:cubicBezTo>
                    <a:pt x="6" y="15"/>
                    <a:pt x="5" y="14"/>
                    <a:pt x="5" y="13"/>
                  </a:cubicBezTo>
                  <a:cubicBezTo>
                    <a:pt x="3" y="10"/>
                    <a:pt x="2" y="7"/>
                    <a:pt x="1" y="4"/>
                  </a:cubicBezTo>
                  <a:cubicBezTo>
                    <a:pt x="0" y="2"/>
                    <a:pt x="1" y="1"/>
                    <a:pt x="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57" name="Freeform 162">
              <a:extLst>
                <a:ext uri="{FF2B5EF4-FFF2-40B4-BE49-F238E27FC236}">
                  <a16:creationId xmlns="" xmlns:a16="http://schemas.microsoft.com/office/drawing/2014/main" id="{67BECE07-57E0-4F31-9626-CA7974AA6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4294" y="3626643"/>
              <a:ext cx="4762" cy="11113"/>
            </a:xfrm>
            <a:custGeom>
              <a:avLst/>
              <a:gdLst>
                <a:gd name="T0" fmla="*/ 5 w 12"/>
                <a:gd name="T1" fmla="*/ 1 h 31"/>
                <a:gd name="T2" fmla="*/ 9 w 12"/>
                <a:gd name="T3" fmla="*/ 1 h 31"/>
                <a:gd name="T4" fmla="*/ 9 w 12"/>
                <a:gd name="T5" fmla="*/ 5 h 31"/>
                <a:gd name="T6" fmla="*/ 7 w 12"/>
                <a:gd name="T7" fmla="*/ 19 h 31"/>
                <a:gd name="T8" fmla="*/ 7 w 12"/>
                <a:gd name="T9" fmla="*/ 28 h 31"/>
                <a:gd name="T10" fmla="*/ 4 w 12"/>
                <a:gd name="T11" fmla="*/ 30 h 31"/>
                <a:gd name="T12" fmla="*/ 3 w 12"/>
                <a:gd name="T13" fmla="*/ 30 h 31"/>
                <a:gd name="T14" fmla="*/ 1 w 12"/>
                <a:gd name="T15" fmla="*/ 26 h 31"/>
                <a:gd name="T16" fmla="*/ 1 w 12"/>
                <a:gd name="T17" fmla="*/ 20 h 31"/>
                <a:gd name="T18" fmla="*/ 5 w 12"/>
                <a:gd name="T1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31">
                  <a:moveTo>
                    <a:pt x="5" y="1"/>
                  </a:moveTo>
                  <a:cubicBezTo>
                    <a:pt x="7" y="0"/>
                    <a:pt x="8" y="0"/>
                    <a:pt x="9" y="1"/>
                  </a:cubicBezTo>
                  <a:cubicBezTo>
                    <a:pt x="11" y="2"/>
                    <a:pt x="11" y="4"/>
                    <a:pt x="9" y="5"/>
                  </a:cubicBezTo>
                  <a:cubicBezTo>
                    <a:pt x="7" y="7"/>
                    <a:pt x="7" y="14"/>
                    <a:pt x="7" y="19"/>
                  </a:cubicBezTo>
                  <a:cubicBezTo>
                    <a:pt x="8" y="23"/>
                    <a:pt x="8" y="26"/>
                    <a:pt x="7" y="28"/>
                  </a:cubicBezTo>
                  <a:cubicBezTo>
                    <a:pt x="7" y="29"/>
                    <a:pt x="6" y="30"/>
                    <a:pt x="4" y="30"/>
                  </a:cubicBezTo>
                  <a:lnTo>
                    <a:pt x="3" y="30"/>
                  </a:lnTo>
                  <a:cubicBezTo>
                    <a:pt x="2" y="29"/>
                    <a:pt x="1" y="28"/>
                    <a:pt x="1" y="26"/>
                  </a:cubicBezTo>
                  <a:cubicBezTo>
                    <a:pt x="2" y="25"/>
                    <a:pt x="1" y="22"/>
                    <a:pt x="1" y="20"/>
                  </a:cubicBezTo>
                  <a:cubicBezTo>
                    <a:pt x="1" y="13"/>
                    <a:pt x="0" y="5"/>
                    <a:pt x="5" y="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58" name="Freeform 163">
              <a:extLst>
                <a:ext uri="{FF2B5EF4-FFF2-40B4-BE49-F238E27FC236}">
                  <a16:creationId xmlns="" xmlns:a16="http://schemas.microsoft.com/office/drawing/2014/main" id="{97076324-37A6-437E-9F79-390E5FE6B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8894" y="3564731"/>
              <a:ext cx="3175" cy="9525"/>
            </a:xfrm>
            <a:custGeom>
              <a:avLst/>
              <a:gdLst>
                <a:gd name="T0" fmla="*/ 3 w 9"/>
                <a:gd name="T1" fmla="*/ 3 h 27"/>
                <a:gd name="T2" fmla="*/ 6 w 9"/>
                <a:gd name="T3" fmla="*/ 1 h 27"/>
                <a:gd name="T4" fmla="*/ 8 w 9"/>
                <a:gd name="T5" fmla="*/ 4 h 27"/>
                <a:gd name="T6" fmla="*/ 8 w 9"/>
                <a:gd name="T7" fmla="*/ 6 h 27"/>
                <a:gd name="T8" fmla="*/ 6 w 9"/>
                <a:gd name="T9" fmla="*/ 22 h 27"/>
                <a:gd name="T10" fmla="*/ 3 w 9"/>
                <a:gd name="T11" fmla="*/ 26 h 27"/>
                <a:gd name="T12" fmla="*/ 0 w 9"/>
                <a:gd name="T13" fmla="*/ 23 h 27"/>
                <a:gd name="T14" fmla="*/ 3 w 9"/>
                <a:gd name="T15" fmla="*/ 5 h 27"/>
                <a:gd name="T16" fmla="*/ 3 w 9"/>
                <a:gd name="T1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27">
                  <a:moveTo>
                    <a:pt x="3" y="3"/>
                  </a:moveTo>
                  <a:cubicBezTo>
                    <a:pt x="3" y="1"/>
                    <a:pt x="5" y="0"/>
                    <a:pt x="6" y="1"/>
                  </a:cubicBezTo>
                  <a:cubicBezTo>
                    <a:pt x="8" y="1"/>
                    <a:pt x="8" y="3"/>
                    <a:pt x="8" y="4"/>
                  </a:cubicBezTo>
                  <a:lnTo>
                    <a:pt x="8" y="6"/>
                  </a:lnTo>
                  <a:cubicBezTo>
                    <a:pt x="6" y="12"/>
                    <a:pt x="5" y="17"/>
                    <a:pt x="6" y="22"/>
                  </a:cubicBezTo>
                  <a:cubicBezTo>
                    <a:pt x="6" y="24"/>
                    <a:pt x="5" y="25"/>
                    <a:pt x="3" y="26"/>
                  </a:cubicBezTo>
                  <a:cubicBezTo>
                    <a:pt x="2" y="26"/>
                    <a:pt x="0" y="24"/>
                    <a:pt x="0" y="23"/>
                  </a:cubicBezTo>
                  <a:cubicBezTo>
                    <a:pt x="0" y="16"/>
                    <a:pt x="1" y="11"/>
                    <a:pt x="3" y="5"/>
                  </a:cubicBez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59" name="Freeform 164">
              <a:extLst>
                <a:ext uri="{FF2B5EF4-FFF2-40B4-BE49-F238E27FC236}">
                  <a16:creationId xmlns="" xmlns:a16="http://schemas.microsoft.com/office/drawing/2014/main" id="{C363DDDC-6791-40BC-A29D-277546D78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2181" y="3325018"/>
              <a:ext cx="6350" cy="31750"/>
            </a:xfrm>
            <a:custGeom>
              <a:avLst/>
              <a:gdLst>
                <a:gd name="T0" fmla="*/ 2 w 18"/>
                <a:gd name="T1" fmla="*/ 1 h 86"/>
                <a:gd name="T2" fmla="*/ 5 w 18"/>
                <a:gd name="T3" fmla="*/ 2 h 86"/>
                <a:gd name="T4" fmla="*/ 15 w 18"/>
                <a:gd name="T5" fmla="*/ 65 h 86"/>
                <a:gd name="T6" fmla="*/ 13 w 18"/>
                <a:gd name="T7" fmla="*/ 82 h 86"/>
                <a:gd name="T8" fmla="*/ 11 w 18"/>
                <a:gd name="T9" fmla="*/ 85 h 86"/>
                <a:gd name="T10" fmla="*/ 8 w 18"/>
                <a:gd name="T11" fmla="*/ 82 h 86"/>
                <a:gd name="T12" fmla="*/ 8 w 18"/>
                <a:gd name="T13" fmla="*/ 65 h 86"/>
                <a:gd name="T14" fmla="*/ 1 w 18"/>
                <a:gd name="T15" fmla="*/ 5 h 86"/>
                <a:gd name="T16" fmla="*/ 2 w 18"/>
                <a:gd name="T1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86">
                  <a:moveTo>
                    <a:pt x="2" y="1"/>
                  </a:moveTo>
                  <a:cubicBezTo>
                    <a:pt x="3" y="0"/>
                    <a:pt x="5" y="0"/>
                    <a:pt x="5" y="2"/>
                  </a:cubicBezTo>
                  <a:cubicBezTo>
                    <a:pt x="17" y="18"/>
                    <a:pt x="16" y="43"/>
                    <a:pt x="15" y="65"/>
                  </a:cubicBezTo>
                  <a:cubicBezTo>
                    <a:pt x="14" y="71"/>
                    <a:pt x="13" y="77"/>
                    <a:pt x="13" y="82"/>
                  </a:cubicBezTo>
                  <a:cubicBezTo>
                    <a:pt x="13" y="84"/>
                    <a:pt x="12" y="85"/>
                    <a:pt x="11" y="85"/>
                  </a:cubicBezTo>
                  <a:cubicBezTo>
                    <a:pt x="9" y="85"/>
                    <a:pt x="8" y="84"/>
                    <a:pt x="8" y="82"/>
                  </a:cubicBezTo>
                  <a:cubicBezTo>
                    <a:pt x="8" y="77"/>
                    <a:pt x="8" y="71"/>
                    <a:pt x="8" y="65"/>
                  </a:cubicBezTo>
                  <a:cubicBezTo>
                    <a:pt x="9" y="44"/>
                    <a:pt x="10" y="19"/>
                    <a:pt x="1" y="5"/>
                  </a:cubicBezTo>
                  <a:cubicBezTo>
                    <a:pt x="0" y="4"/>
                    <a:pt x="0" y="2"/>
                    <a:pt x="2" y="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</p:grpSp>
      <p:sp>
        <p:nvSpPr>
          <p:cNvPr id="489" name="Rectangle: Rounded Corners 224">
            <a:extLst>
              <a:ext uri="{FF2B5EF4-FFF2-40B4-BE49-F238E27FC236}">
                <a16:creationId xmlns="" xmlns:a16="http://schemas.microsoft.com/office/drawing/2014/main" id="{207F62EE-E045-411C-8BD7-DAF325020273}"/>
              </a:ext>
            </a:extLst>
          </p:cNvPr>
          <p:cNvSpPr/>
          <p:nvPr/>
        </p:nvSpPr>
        <p:spPr>
          <a:xfrm>
            <a:off x="8561598" y="4511503"/>
            <a:ext cx="1942716" cy="4868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ID"/>
          </a:p>
        </p:txBody>
      </p:sp>
      <p:sp>
        <p:nvSpPr>
          <p:cNvPr id="490" name="TextBox 489">
            <a:extLst>
              <a:ext uri="{FF2B5EF4-FFF2-40B4-BE49-F238E27FC236}">
                <a16:creationId xmlns="" xmlns:a16="http://schemas.microsoft.com/office/drawing/2014/main" id="{390440C4-8C03-4057-B580-B6FEB6DAB8FD}"/>
              </a:ext>
            </a:extLst>
          </p:cNvPr>
          <p:cNvSpPr txBox="1"/>
          <p:nvPr/>
        </p:nvSpPr>
        <p:spPr>
          <a:xfrm>
            <a:off x="9132847" y="458563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bg2"/>
                </a:solidFill>
                <a:latin typeface="+mj-lt"/>
              </a:rPr>
              <a:t>드림팀</a:t>
            </a:r>
            <a:endParaRPr lang="id-ID" sz="1600" b="1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491" name="Group 37">
            <a:extLst>
              <a:ext uri="{FF2B5EF4-FFF2-40B4-BE49-F238E27FC236}">
                <a16:creationId xmlns="" xmlns:a16="http://schemas.microsoft.com/office/drawing/2014/main" id="{C862E0BA-ECBD-4E5E-96B0-25E81FDF35A8}"/>
              </a:ext>
            </a:extLst>
          </p:cNvPr>
          <p:cNvGrpSpPr/>
          <p:nvPr/>
        </p:nvGrpSpPr>
        <p:grpSpPr>
          <a:xfrm flipH="1">
            <a:off x="8521604" y="4512847"/>
            <a:ext cx="2028639" cy="508922"/>
            <a:chOff x="19050" y="15875"/>
            <a:chExt cx="5480051" cy="1374775"/>
          </a:xfrm>
        </p:grpSpPr>
        <p:sp>
          <p:nvSpPr>
            <p:cNvPr id="492" name="Freeform 6">
              <a:extLst>
                <a:ext uri="{FF2B5EF4-FFF2-40B4-BE49-F238E27FC236}">
                  <a16:creationId xmlns="" xmlns:a16="http://schemas.microsoft.com/office/drawing/2014/main" id="{B5ED9539-D698-4239-9E29-AFB5DD732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50" y="15875"/>
              <a:ext cx="5427663" cy="1374775"/>
            </a:xfrm>
            <a:custGeom>
              <a:avLst/>
              <a:gdLst>
                <a:gd name="T0" fmla="*/ 1807 w 1807"/>
                <a:gd name="T1" fmla="*/ 314 h 456"/>
                <a:gd name="T2" fmla="*/ 1595 w 1807"/>
                <a:gd name="T3" fmla="*/ 456 h 456"/>
                <a:gd name="T4" fmla="*/ 229 w 1807"/>
                <a:gd name="T5" fmla="*/ 456 h 456"/>
                <a:gd name="T6" fmla="*/ 0 w 1807"/>
                <a:gd name="T7" fmla="*/ 228 h 456"/>
                <a:gd name="T8" fmla="*/ 0 w 1807"/>
                <a:gd name="T9" fmla="*/ 228 h 456"/>
                <a:gd name="T10" fmla="*/ 0 w 1807"/>
                <a:gd name="T11" fmla="*/ 228 h 456"/>
                <a:gd name="T12" fmla="*/ 0 w 1807"/>
                <a:gd name="T13" fmla="*/ 228 h 456"/>
                <a:gd name="T14" fmla="*/ 229 w 1807"/>
                <a:gd name="T15" fmla="*/ 0 h 456"/>
                <a:gd name="T16" fmla="*/ 336 w 1807"/>
                <a:gd name="T1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7" h="456">
                  <a:moveTo>
                    <a:pt x="1807" y="314"/>
                  </a:moveTo>
                  <a:cubicBezTo>
                    <a:pt x="1773" y="397"/>
                    <a:pt x="1691" y="456"/>
                    <a:pt x="1595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103" y="456"/>
                    <a:pt x="0" y="354"/>
                    <a:pt x="0" y="228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102"/>
                    <a:pt x="103" y="0"/>
                    <a:pt x="229" y="0"/>
                  </a:cubicBezTo>
                  <a:cubicBezTo>
                    <a:pt x="336" y="0"/>
                    <a:pt x="336" y="0"/>
                    <a:pt x="336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93" name="Freeform 7">
              <a:extLst>
                <a:ext uri="{FF2B5EF4-FFF2-40B4-BE49-F238E27FC236}">
                  <a16:creationId xmlns="" xmlns:a16="http://schemas.microsoft.com/office/drawing/2014/main" id="{C539E1C1-F57E-4515-9CDA-2376A4457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1413" y="30163"/>
              <a:ext cx="547688" cy="673100"/>
            </a:xfrm>
            <a:custGeom>
              <a:avLst/>
              <a:gdLst>
                <a:gd name="T0" fmla="*/ 0 w 182"/>
                <a:gd name="T1" fmla="*/ 0 h 223"/>
                <a:gd name="T2" fmla="*/ 182 w 182"/>
                <a:gd name="T3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2" h="223">
                  <a:moveTo>
                    <a:pt x="0" y="0"/>
                  </a:moveTo>
                  <a:cubicBezTo>
                    <a:pt x="104" y="21"/>
                    <a:pt x="182" y="113"/>
                    <a:pt x="182" y="223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94" name="Line 8">
              <a:extLst>
                <a:ext uri="{FF2B5EF4-FFF2-40B4-BE49-F238E27FC236}">
                  <a16:creationId xmlns="" xmlns:a16="http://schemas.microsoft.com/office/drawing/2014/main" id="{97B12652-18BB-4BDB-B09A-E6F1BC1A2C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2938" y="15875"/>
              <a:ext cx="249238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95" name="Line 9">
              <a:extLst>
                <a:ext uri="{FF2B5EF4-FFF2-40B4-BE49-F238E27FC236}">
                  <a16:creationId xmlns="" xmlns:a16="http://schemas.microsoft.com/office/drawing/2014/main" id="{EFFE836F-F45E-4A39-A148-B33C9FD659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8088" y="15875"/>
              <a:ext cx="3244850" cy="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8770" y="1907310"/>
            <a:ext cx="6976002" cy="207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5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1874838" cy="3765666"/>
            <a:chOff x="0" y="0"/>
            <a:chExt cx="1874838" cy="2201863"/>
          </a:xfrm>
        </p:grpSpPr>
        <p:pic>
          <p:nvPicPr>
            <p:cNvPr id="3074" name="Picture 2" descr="D:\final0312\ppt\타임리프부분\타임리프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74838" cy="2201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0" y="473825"/>
              <a:ext cx="1795549" cy="1496291"/>
            </a:xfrm>
            <a:prstGeom prst="rect">
              <a:avLst/>
            </a:prstGeom>
            <a:solidFill>
              <a:srgbClr val="2125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874838" y="0"/>
            <a:ext cx="4938712" cy="3765666"/>
            <a:chOff x="1874838" y="0"/>
            <a:chExt cx="4938712" cy="3105150"/>
          </a:xfrm>
        </p:grpSpPr>
        <p:pic>
          <p:nvPicPr>
            <p:cNvPr id="3076" name="Picture 4" descr="D:\final0312\ppt\타임리프부분\타임리프분리2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838" y="1298575"/>
              <a:ext cx="4938712" cy="180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D:\final0312\ppt\타임리프부분\타임리프분리1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838" y="0"/>
              <a:ext cx="4938712" cy="139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8" name="Picture 6" descr="D:\final0312\ppt\타임리프부분\다른곳에도적용된푸터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7041" y="0"/>
            <a:ext cx="4988472" cy="208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final0312\ppt\타임리프부분\다른곳에도적용된헤더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765666"/>
            <a:ext cx="5603146" cy="210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480736" y="2128057"/>
            <a:ext cx="8711264" cy="4564843"/>
            <a:chOff x="3480736" y="2128057"/>
            <a:chExt cx="8711264" cy="4564843"/>
          </a:xfrm>
        </p:grpSpPr>
        <p:pic>
          <p:nvPicPr>
            <p:cNvPr id="3077" name="Picture 5" descr="D:\final0312\ppt\타임리프부분\타임리프분리예시1.P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740" y="2128058"/>
              <a:ext cx="8711260" cy="4564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3480740" y="6048740"/>
              <a:ext cx="8711260" cy="64416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480736" y="2128057"/>
              <a:ext cx="8711260" cy="440575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83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xmlns="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66D0121-1B56-3966-E54A-D9FF78979B66}"/>
              </a:ext>
            </a:extLst>
          </p:cNvPr>
          <p:cNvSpPr txBox="1"/>
          <p:nvPr/>
        </p:nvSpPr>
        <p:spPr>
          <a:xfrm>
            <a:off x="0" y="351582"/>
            <a:ext cx="70902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4400" b="1" kern="0" spc="-300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데이터베이스 테이블 관계도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5732" y="1216274"/>
            <a:ext cx="9700532" cy="538137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171784" y="4023668"/>
            <a:ext cx="1726756" cy="1942311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73516" y="3906961"/>
            <a:ext cx="1726756" cy="269068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58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026" name="Picture 2" descr="D:\final0309\발표연습\현경씨부분리뷰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889769"/>
            <a:ext cx="2865120" cy="36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final0309\발표연습\사업자리뷰관리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1722100" cy="210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final0309\발표연습\리플새창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3791" y="2296715"/>
            <a:ext cx="3412469" cy="18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final0309\발표연습\사업자회원관리확대1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50" y="4813300"/>
            <a:ext cx="8921750" cy="176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 rot="16200000">
            <a:off x="1240077" y="2254964"/>
            <a:ext cx="628808" cy="510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115213" y="2399866"/>
            <a:ext cx="1491674" cy="510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5400000">
            <a:off x="9813537" y="4371821"/>
            <a:ext cx="628808" cy="510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010900" y="1683316"/>
            <a:ext cx="612140" cy="36632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7964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Picture 8" descr="D:\final0309\발표연습\사업자회원관리확대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41280" cy="181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final0309\발표연습\악플DB테이블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96426"/>
            <a:ext cx="10241280" cy="153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final0309\발표연습\관리자악플관리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428999"/>
            <a:ext cx="11043920" cy="118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final0309\발표연습\관리자악플관리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561838"/>
            <a:ext cx="10911840" cy="85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final0309\발표연습\리뷰DB테이블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" y="5575300"/>
            <a:ext cx="11043637" cy="110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른쪽 화살표 7"/>
          <p:cNvSpPr/>
          <p:nvPr/>
        </p:nvSpPr>
        <p:spPr>
          <a:xfrm rot="5400000">
            <a:off x="9489487" y="3195463"/>
            <a:ext cx="4599973" cy="510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0240" y="1086554"/>
            <a:ext cx="792480" cy="36632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91840" y="3062673"/>
            <a:ext cx="792480" cy="36632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241280" y="4195512"/>
            <a:ext cx="670561" cy="36632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80741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074" name="Picture 2" descr="D:\final0309\발표연습\리뷰폼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2344" y="-5085"/>
            <a:ext cx="3420776" cy="670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final0309\발표연습\리뷰클래스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"/>
            <a:ext cx="3762344" cy="669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final0309\발표연습\리뷰리포지토리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0350" y="0"/>
            <a:ext cx="55816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final0309\발표연습\리뷰전경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4258" y="0"/>
            <a:ext cx="1894816" cy="262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201542" y="10154"/>
            <a:ext cx="649804" cy="26924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0" name="Picture 8" descr="D:\final0309\발표연습\리뷰리플폼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3119" y="1333500"/>
            <a:ext cx="2970458" cy="201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3081" name="Picture 9" descr="D:\final0309\발표연습\테이블쿼리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0454" y="4444364"/>
            <a:ext cx="5001546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08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Picture 4" descr="D:\final0309\발표연습\사업자리뷰관리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953" y="82981"/>
            <a:ext cx="11627166" cy="202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:\final0309\발표연습\게시판리스트\리스트컨트롤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953" y="4181475"/>
            <a:ext cx="505777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final0309\발표연습\게시판리스트\리스트서비스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9004" y="4181474"/>
            <a:ext cx="4603115" cy="144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D:\final0309\발표연습\리뷰DB테이블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953" y="2349183"/>
            <a:ext cx="11627166" cy="149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0657D14-6986-43B8-9045-21E3B6BE3848}"/>
              </a:ext>
            </a:extLst>
          </p:cNvPr>
          <p:cNvSpPr txBox="1"/>
          <p:nvPr/>
        </p:nvSpPr>
        <p:spPr>
          <a:xfrm>
            <a:off x="498002" y="5755244"/>
            <a:ext cx="406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2400" b="1" kern="0" spc="-300" dirty="0" smtClean="0">
                <a:ln>
                  <a:solidFill>
                    <a:srgbClr val="557EBF"/>
                  </a:solidFill>
                </a:ln>
                <a:solidFill>
                  <a:srgbClr val="1565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ource Sans Pro" charset="0"/>
              </a:rPr>
              <a:t>게시판 리스트 컨트롤러</a:t>
            </a:r>
            <a:endParaRPr lang="en-US" sz="2400" b="1" kern="0" spc="-300" dirty="0">
              <a:ln>
                <a:solidFill>
                  <a:srgbClr val="557EBF"/>
                </a:solidFill>
              </a:ln>
              <a:solidFill>
                <a:srgbClr val="1565C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ource Sans Pro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0657D14-6986-43B8-9045-21E3B6BE3848}"/>
              </a:ext>
            </a:extLst>
          </p:cNvPr>
          <p:cNvSpPr txBox="1"/>
          <p:nvPr/>
        </p:nvSpPr>
        <p:spPr>
          <a:xfrm>
            <a:off x="7600812" y="5793864"/>
            <a:ext cx="3625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2400" b="1" kern="0" spc="-300" dirty="0" smtClean="0">
                <a:ln>
                  <a:solidFill>
                    <a:srgbClr val="557EBF"/>
                  </a:solidFill>
                </a:ln>
                <a:solidFill>
                  <a:srgbClr val="1565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ource Sans Pro" charset="0"/>
              </a:rPr>
              <a:t>게시판 리스트 서비스</a:t>
            </a:r>
            <a:endParaRPr lang="en-US" sz="2400" b="1" kern="0" spc="-300" dirty="0">
              <a:ln>
                <a:solidFill>
                  <a:srgbClr val="557EBF"/>
                </a:solidFill>
              </a:ln>
              <a:solidFill>
                <a:srgbClr val="1565C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12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478"/>
            <a:ext cx="12192000" cy="68580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0" name="Picture 4" descr="D:\final0309\발표연습\사업자리뷰관리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210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1478260" y="1683316"/>
            <a:ext cx="612140" cy="36632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4" name="Picture 8" descr="D:\final0309\발표연습\리플달기부분\리플컨트롤러위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907" y="2357438"/>
            <a:ext cx="6430963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D:\final0309\발표연습\리뷰리플폼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6240" y="2357438"/>
            <a:ext cx="2702560" cy="18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:\final0309\발표연습\리뷰전경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16845" y="2357435"/>
            <a:ext cx="17811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0513060" y="3459479"/>
            <a:ext cx="967740" cy="289561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10800000">
            <a:off x="9558425" y="3034744"/>
            <a:ext cx="628808" cy="5102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0657D14-6986-43B8-9045-21E3B6BE3848}"/>
              </a:ext>
            </a:extLst>
          </p:cNvPr>
          <p:cNvSpPr txBox="1"/>
          <p:nvPr/>
        </p:nvSpPr>
        <p:spPr>
          <a:xfrm>
            <a:off x="0" y="5674183"/>
            <a:ext cx="406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2400" b="1" kern="0" spc="-300" dirty="0" err="1" smtClean="0">
                <a:ln>
                  <a:solidFill>
                    <a:srgbClr val="557EBF"/>
                  </a:solidFill>
                </a:ln>
                <a:solidFill>
                  <a:srgbClr val="1565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ource Sans Pro" charset="0"/>
              </a:rPr>
              <a:t>리플</a:t>
            </a:r>
            <a:r>
              <a:rPr lang="ko-KR" altLang="en-US" sz="2400" b="1" kern="0" spc="-300" dirty="0" smtClean="0">
                <a:ln>
                  <a:solidFill>
                    <a:srgbClr val="557EBF"/>
                  </a:solidFill>
                </a:ln>
                <a:solidFill>
                  <a:srgbClr val="1565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ource Sans Pro" charset="0"/>
              </a:rPr>
              <a:t> 컨트롤러</a:t>
            </a:r>
            <a:endParaRPr lang="en-US" sz="2400" b="1" kern="0" spc="-300" dirty="0">
              <a:ln>
                <a:solidFill>
                  <a:srgbClr val="557EBF"/>
                </a:solidFill>
              </a:ln>
              <a:solidFill>
                <a:srgbClr val="1565C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ource Sans Pro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0657D14-6986-43B8-9045-21E3B6BE3848}"/>
              </a:ext>
            </a:extLst>
          </p:cNvPr>
          <p:cNvSpPr txBox="1"/>
          <p:nvPr/>
        </p:nvSpPr>
        <p:spPr>
          <a:xfrm>
            <a:off x="6436371" y="4188843"/>
            <a:ext cx="406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2400" b="1" kern="0" spc="-300" dirty="0" err="1" smtClean="0">
                <a:ln>
                  <a:solidFill>
                    <a:srgbClr val="557EBF"/>
                  </a:solidFill>
                </a:ln>
                <a:solidFill>
                  <a:srgbClr val="1565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ource Sans Pro" charset="0"/>
              </a:rPr>
              <a:t>리플</a:t>
            </a:r>
            <a:r>
              <a:rPr lang="ko-KR" altLang="en-US" sz="2400" b="1" kern="0" spc="-300" dirty="0" smtClean="0">
                <a:ln>
                  <a:solidFill>
                    <a:srgbClr val="557EBF"/>
                  </a:solidFill>
                </a:ln>
                <a:solidFill>
                  <a:srgbClr val="1565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ource Sans Pro" charset="0"/>
              </a:rPr>
              <a:t> 폼 클래스 생성</a:t>
            </a:r>
            <a:endParaRPr lang="en-US" sz="2400" b="1" kern="0" spc="-300" dirty="0">
              <a:ln>
                <a:solidFill>
                  <a:srgbClr val="557EBF"/>
                </a:solidFill>
              </a:ln>
              <a:solidFill>
                <a:srgbClr val="1565C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ource Sans Pro" charset="0"/>
            </a:endParaRPr>
          </a:p>
        </p:txBody>
      </p:sp>
      <p:pic>
        <p:nvPicPr>
          <p:cNvPr id="4108" name="Picture 12" descr="D:\final0309\발표연습\리뷰DB테이블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1360" y="4765992"/>
            <a:ext cx="7660640" cy="156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262370" y="5115559"/>
            <a:ext cx="1266190" cy="1214120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267700" y="3663314"/>
            <a:ext cx="1181100" cy="289561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59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4" name="Picture 4" descr="D:\final0309\발표연습\사업자리뷰관리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210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208260" y="1683316"/>
            <a:ext cx="612140" cy="36632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 descr="D:\final0309\발표연습\삭제버튼관련\악플관리컨트롤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984" y="2219961"/>
            <a:ext cx="5830888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0657D14-6986-43B8-9045-21E3B6BE3848}"/>
              </a:ext>
            </a:extLst>
          </p:cNvPr>
          <p:cNvSpPr txBox="1"/>
          <p:nvPr/>
        </p:nvSpPr>
        <p:spPr>
          <a:xfrm>
            <a:off x="757544" y="3826264"/>
            <a:ext cx="406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2400" b="1" kern="0" spc="-300" dirty="0" err="1" smtClean="0">
                <a:ln>
                  <a:solidFill>
                    <a:srgbClr val="557EBF"/>
                  </a:solidFill>
                </a:ln>
                <a:solidFill>
                  <a:srgbClr val="1565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ource Sans Pro" charset="0"/>
              </a:rPr>
              <a:t>악플관리</a:t>
            </a:r>
            <a:r>
              <a:rPr lang="ko-KR" altLang="en-US" sz="2400" b="1" kern="0" spc="-300" dirty="0" smtClean="0">
                <a:ln>
                  <a:solidFill>
                    <a:srgbClr val="557EBF"/>
                  </a:solidFill>
                </a:ln>
                <a:solidFill>
                  <a:srgbClr val="1565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ource Sans Pro" charset="0"/>
              </a:rPr>
              <a:t> 리스트 컨트롤러</a:t>
            </a:r>
            <a:endParaRPr lang="en-US" sz="2400" b="1" kern="0" spc="-300" dirty="0">
              <a:ln>
                <a:solidFill>
                  <a:srgbClr val="557EBF"/>
                </a:solidFill>
              </a:ln>
              <a:solidFill>
                <a:srgbClr val="1565C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ource Sans Pro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0657D14-6986-43B8-9045-21E3B6BE3848}"/>
              </a:ext>
            </a:extLst>
          </p:cNvPr>
          <p:cNvSpPr txBox="1"/>
          <p:nvPr/>
        </p:nvSpPr>
        <p:spPr>
          <a:xfrm>
            <a:off x="6394450" y="3597912"/>
            <a:ext cx="479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2400" b="1" kern="0" spc="-300" dirty="0" err="1" smtClean="0">
                <a:ln>
                  <a:solidFill>
                    <a:srgbClr val="557EBF"/>
                  </a:solidFill>
                </a:ln>
                <a:solidFill>
                  <a:srgbClr val="1565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ource Sans Pro" charset="0"/>
              </a:rPr>
              <a:t>리포지터리</a:t>
            </a:r>
            <a:r>
              <a:rPr lang="ko-KR" altLang="en-US" sz="2400" b="1" kern="0" spc="-300" dirty="0" smtClean="0">
                <a:ln>
                  <a:solidFill>
                    <a:srgbClr val="557EBF"/>
                  </a:solidFill>
                </a:ln>
                <a:solidFill>
                  <a:srgbClr val="1565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ource Sans Pro" charset="0"/>
              </a:rPr>
              <a:t> 새로 만들어준 부분</a:t>
            </a:r>
            <a:endParaRPr lang="en-US" sz="2400" b="1" kern="0" spc="-300" dirty="0">
              <a:ln>
                <a:solidFill>
                  <a:srgbClr val="557EBF"/>
                </a:solidFill>
              </a:ln>
              <a:solidFill>
                <a:srgbClr val="1565C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ource Sans Pro" charset="0"/>
            </a:endParaRPr>
          </a:p>
        </p:txBody>
      </p:sp>
      <p:pic>
        <p:nvPicPr>
          <p:cNvPr id="6149" name="Picture 5" descr="D:\final0309\발표연습\리뷰리포지토리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4450" y="2219961"/>
            <a:ext cx="55816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6713220" y="3039675"/>
            <a:ext cx="2999740" cy="272485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230486" y="4803477"/>
            <a:ext cx="6079162" cy="1257300"/>
            <a:chOff x="5497513" y="4169412"/>
            <a:chExt cx="6478587" cy="1257300"/>
          </a:xfrm>
        </p:grpSpPr>
        <p:pic>
          <p:nvPicPr>
            <p:cNvPr id="6150" name="Picture 6" descr="D:\final0309\발표연습\악플DB테이블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7513" y="4169412"/>
              <a:ext cx="6478587" cy="125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7465060" y="5161936"/>
              <a:ext cx="612140" cy="251937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0657D14-6986-43B8-9045-21E3B6BE3848}"/>
              </a:ext>
            </a:extLst>
          </p:cNvPr>
          <p:cNvSpPr txBox="1"/>
          <p:nvPr/>
        </p:nvSpPr>
        <p:spPr>
          <a:xfrm>
            <a:off x="6713220" y="6060777"/>
            <a:ext cx="4555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b="1" kern="0" spc="-300" dirty="0" smtClean="0">
                <a:ln>
                  <a:solidFill>
                    <a:srgbClr val="557EBF"/>
                  </a:solidFill>
                </a:ln>
                <a:solidFill>
                  <a:srgbClr val="1565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ource Sans Pro" charset="0"/>
              </a:rPr>
              <a:t>Report </a:t>
            </a:r>
            <a:r>
              <a:rPr lang="ko-KR" altLang="en-US" sz="2400" b="1" kern="0" spc="-300" dirty="0" smtClean="0">
                <a:ln>
                  <a:solidFill>
                    <a:srgbClr val="557EBF"/>
                  </a:solidFill>
                </a:ln>
                <a:solidFill>
                  <a:srgbClr val="1565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ource Sans Pro" charset="0"/>
              </a:rPr>
              <a:t>버튼을 누르면 </a:t>
            </a:r>
            <a:r>
              <a:rPr lang="en-US" altLang="ko-KR" sz="2400" b="1" kern="0" spc="-300" dirty="0" smtClean="0">
                <a:ln>
                  <a:solidFill>
                    <a:srgbClr val="557EBF"/>
                  </a:solidFill>
                </a:ln>
                <a:solidFill>
                  <a:srgbClr val="1565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ource Sans Pro" charset="0"/>
              </a:rPr>
              <a:t>‘ 1’ </a:t>
            </a:r>
            <a:r>
              <a:rPr lang="ko-KR" altLang="en-US" sz="2400" b="1" kern="0" spc="-300" dirty="0" smtClean="0">
                <a:ln>
                  <a:solidFill>
                    <a:srgbClr val="557EBF"/>
                  </a:solidFill>
                </a:ln>
                <a:solidFill>
                  <a:srgbClr val="1565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ource Sans Pro" charset="0"/>
              </a:rPr>
              <a:t>이 생성</a:t>
            </a:r>
            <a:endParaRPr lang="en-US" sz="2400" b="1" kern="0" spc="-300" dirty="0">
              <a:ln>
                <a:solidFill>
                  <a:srgbClr val="557EBF"/>
                </a:solidFill>
              </a:ln>
              <a:solidFill>
                <a:srgbClr val="1565C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ource Sans Pro" charset="0"/>
            </a:endParaRPr>
          </a:p>
        </p:txBody>
      </p:sp>
      <p:pic>
        <p:nvPicPr>
          <p:cNvPr id="4098" name="Picture 2" descr="D:\final0312\ppt\리포트\리포트버튼에1생성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9596" y="4218642"/>
            <a:ext cx="4902439" cy="182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7273636" y="5062912"/>
            <a:ext cx="1805693" cy="25193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7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7170" name="Picture 2" descr="D:\final0309\발표연습\관리자악플관리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6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1336020" y="1006496"/>
            <a:ext cx="683260" cy="34478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 descr="D:\final0309\발표연습\삭제버튼관련\삭제컨트롤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550" y="1560830"/>
            <a:ext cx="4000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:\final0309\발표연습\삭제버튼관련\삭제서비스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4642" y="1560830"/>
            <a:ext cx="5754688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0657D14-6986-43B8-9045-21E3B6BE3848}"/>
              </a:ext>
            </a:extLst>
          </p:cNvPr>
          <p:cNvSpPr txBox="1"/>
          <p:nvPr/>
        </p:nvSpPr>
        <p:spPr>
          <a:xfrm>
            <a:off x="-82388" y="2703830"/>
            <a:ext cx="406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2400" b="1" kern="0" spc="-300" dirty="0" smtClean="0">
                <a:ln>
                  <a:solidFill>
                    <a:srgbClr val="557EBF"/>
                  </a:solidFill>
                </a:ln>
                <a:solidFill>
                  <a:srgbClr val="1565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ource Sans Pro" charset="0"/>
              </a:rPr>
              <a:t>삭제버튼 컨트롤러</a:t>
            </a:r>
            <a:endParaRPr lang="en-US" sz="2400" b="1" kern="0" spc="-300" dirty="0">
              <a:ln>
                <a:solidFill>
                  <a:srgbClr val="557EBF"/>
                </a:solidFill>
              </a:ln>
              <a:solidFill>
                <a:srgbClr val="1565C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ource Sans Pro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0657D14-6986-43B8-9045-21E3B6BE3848}"/>
              </a:ext>
            </a:extLst>
          </p:cNvPr>
          <p:cNvSpPr txBox="1"/>
          <p:nvPr/>
        </p:nvSpPr>
        <p:spPr>
          <a:xfrm>
            <a:off x="5852322" y="2141855"/>
            <a:ext cx="406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2400" b="1" kern="0" spc="-300" dirty="0" smtClean="0">
                <a:ln>
                  <a:solidFill>
                    <a:srgbClr val="557EBF"/>
                  </a:solidFill>
                </a:ln>
                <a:solidFill>
                  <a:srgbClr val="1565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ource Sans Pro" charset="0"/>
              </a:rPr>
              <a:t>삭제버튼  서비스</a:t>
            </a:r>
            <a:endParaRPr lang="en-US" sz="2400" b="1" kern="0" spc="-300" dirty="0">
              <a:ln>
                <a:solidFill>
                  <a:srgbClr val="557EBF"/>
                </a:solidFill>
              </a:ln>
              <a:solidFill>
                <a:srgbClr val="1565C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ource Sans Pro" charset="0"/>
            </a:endParaRPr>
          </a:p>
        </p:txBody>
      </p:sp>
      <p:pic>
        <p:nvPicPr>
          <p:cNvPr id="7173" name="Picture 5" descr="D:\final0309\발표연습\관리자악플관리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48" y="3352800"/>
            <a:ext cx="120015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:\final0309\발표연습\리뷰DB테이블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48" y="4602162"/>
            <a:ext cx="11958658" cy="119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0657D14-6986-43B8-9045-21E3B6BE3848}"/>
              </a:ext>
            </a:extLst>
          </p:cNvPr>
          <p:cNvSpPr txBox="1"/>
          <p:nvPr/>
        </p:nvSpPr>
        <p:spPr>
          <a:xfrm>
            <a:off x="3454562" y="5814079"/>
            <a:ext cx="406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2400" b="1" kern="0" spc="-300" dirty="0" smtClean="0">
                <a:ln>
                  <a:solidFill>
                    <a:srgbClr val="557EBF"/>
                  </a:solidFill>
                </a:ln>
                <a:solidFill>
                  <a:srgbClr val="1565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ource Sans Pro" charset="0"/>
              </a:rPr>
              <a:t>삭제 된 모습</a:t>
            </a:r>
            <a:endParaRPr lang="en-US" sz="2400" b="1" kern="0" spc="-300" dirty="0">
              <a:ln>
                <a:solidFill>
                  <a:srgbClr val="557EBF"/>
                </a:solidFill>
              </a:ln>
              <a:solidFill>
                <a:srgbClr val="1565C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91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12192000" cy="6875320"/>
            <a:chOff x="0" y="0"/>
            <a:chExt cx="12192000" cy="6875320"/>
          </a:xfrm>
        </p:grpSpPr>
        <p:pic>
          <p:nvPicPr>
            <p:cNvPr id="6" name="Picture 6">
              <a:extLst>
                <a:ext uri="{FF2B5EF4-FFF2-40B4-BE49-F238E27FC236}">
                  <a16:creationId xmlns="" xmlns:a16="http://schemas.microsoft.com/office/drawing/2014/main" id="{DD3EF719-569C-4A52-BD35-7FAE9928F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985266B9-C19E-4826-83C2-EDBB0DC0098C}"/>
                </a:ext>
              </a:extLst>
            </p:cNvPr>
            <p:cNvSpPr/>
            <p:nvPr/>
          </p:nvSpPr>
          <p:spPr>
            <a:xfrm>
              <a:off x="0" y="6692900"/>
              <a:ext cx="12191996" cy="18242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100000">
                  <a:schemeClr val="tx2">
                    <a:alpha val="86000"/>
                  </a:schemeClr>
                </a:gs>
              </a:gsLst>
              <a:lin ang="2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pic>
        <p:nvPicPr>
          <p:cNvPr id="3074" name="Picture 2" descr="D:\final0313\asd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25591"/>
            <a:ext cx="12191996" cy="633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6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6">
            <a:extLst>
              <a:ext uri="{FF2B5EF4-FFF2-40B4-BE49-F238E27FC236}">
                <a16:creationId xmlns="" xmlns:a16="http://schemas.microsoft.com/office/drawing/2014/main" id="{CFC887C9-5781-4F1E-B5BE-C3152C2E5E3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92000" cy="6858001"/>
          </a:xfrm>
          <a:prstGeom prst="rect">
            <a:avLst/>
          </a:prstGeom>
        </p:spPr>
      </p:pic>
      <p:sp>
        <p:nvSpPr>
          <p:cNvPr id="20" name="Rounded Rectangle 18">
            <a:extLst>
              <a:ext uri="{FF2B5EF4-FFF2-40B4-BE49-F238E27FC236}">
                <a16:creationId xmlns="" xmlns:a16="http://schemas.microsoft.com/office/drawing/2014/main" id="{E7D7E7A8-AD7A-41B4-90CF-503AFF300472}"/>
              </a:ext>
            </a:extLst>
          </p:cNvPr>
          <p:cNvSpPr/>
          <p:nvPr/>
        </p:nvSpPr>
        <p:spPr bwMode="auto">
          <a:xfrm>
            <a:off x="784118" y="1484323"/>
            <a:ext cx="10623760" cy="4631037"/>
          </a:xfrm>
          <a:prstGeom prst="roundRect">
            <a:avLst>
              <a:gd name="adj" fmla="val 12491"/>
            </a:avLst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215900" sx="97000" sy="97000" algn="ctr" rotWithShape="0">
              <a:schemeClr val="accent1">
                <a:alpha val="94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801D482B-B0DC-4B2E-9C9C-18A6F5C89EC2}"/>
              </a:ext>
            </a:extLst>
          </p:cNvPr>
          <p:cNvSpPr txBox="1"/>
          <p:nvPr/>
        </p:nvSpPr>
        <p:spPr>
          <a:xfrm>
            <a:off x="0" y="390534"/>
            <a:ext cx="1844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4800" b="1" kern="0" spc="-300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목차</a:t>
            </a:r>
            <a:endParaRPr lang="en-US" sz="48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337C42C7-ABF3-4A1F-B8D4-40096D2FF796}"/>
              </a:ext>
            </a:extLst>
          </p:cNvPr>
          <p:cNvSpPr txBox="1"/>
          <p:nvPr/>
        </p:nvSpPr>
        <p:spPr>
          <a:xfrm>
            <a:off x="1115089" y="1501642"/>
            <a:ext cx="607502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 </a:t>
            </a:r>
            <a:r>
              <a:rPr lang="ko-KR" altLang="en-US" sz="2800" b="1" dirty="0" err="1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팀</a:t>
            </a:r>
            <a:r>
              <a:rPr lang="ko-KR" altLang="en-US" sz="2800" b="1" dirty="0" err="1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원소개</a:t>
            </a:r>
            <a:r>
              <a:rPr lang="ko-KR" altLang="en-US" sz="2800" b="1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및 역할분담</a:t>
            </a:r>
            <a:endParaRPr lang="en-US" altLang="ko-KR" sz="2800" b="1" dirty="0" smtClean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sz="2800" b="1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 </a:t>
            </a:r>
            <a:r>
              <a:rPr lang="ko-KR" altLang="en-US" sz="2800" b="1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일정</a:t>
            </a:r>
            <a:endParaRPr lang="en-US" altLang="ko-KR" sz="2800" b="1" dirty="0" smtClean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 </a:t>
            </a:r>
            <a:r>
              <a:rPr lang="ko-KR" altLang="en-US" sz="2800" b="1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개발환경</a:t>
            </a:r>
            <a:endParaRPr lang="en-US" altLang="ko-KR" sz="2800" b="1" dirty="0" smtClean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sz="2800" b="1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 </a:t>
            </a:r>
            <a:r>
              <a:rPr lang="ko-KR" altLang="en-US" sz="2800" b="1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데이터베이스 테이블 관계도</a:t>
            </a:r>
            <a:endParaRPr lang="en-US" altLang="ko-KR" sz="2800" b="1" dirty="0" smtClean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sz="2800" b="1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 </a:t>
            </a:r>
            <a:r>
              <a:rPr lang="ko-KR" altLang="en-US" sz="2800" b="1" dirty="0" err="1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파트별</a:t>
            </a:r>
            <a:r>
              <a:rPr lang="ko-KR" altLang="en-US" sz="2800" b="1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코드 및 기능</a:t>
            </a:r>
            <a:endParaRPr lang="en-US" sz="2800" b="1" dirty="0" smtClean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sz="2800" b="1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06 </a:t>
            </a:r>
            <a:r>
              <a:rPr lang="ko-KR" altLang="en-US" sz="2800" b="1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시연</a:t>
            </a:r>
            <a:endParaRPr lang="en-US" altLang="ko-KR" sz="2800" b="1" dirty="0" smtClean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sz="2800" b="1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07 Q&amp;A</a:t>
            </a:r>
            <a:endParaRPr lang="id-ID" sz="2800" b="1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116" name="Straight Connector 9">
            <a:extLst>
              <a:ext uri="{FF2B5EF4-FFF2-40B4-BE49-F238E27FC236}">
                <a16:creationId xmlns="" xmlns:a16="http://schemas.microsoft.com/office/drawing/2014/main" id="{A8E07115-7585-4045-ABB5-A81B6B2BDE9D}"/>
              </a:ext>
            </a:extLst>
          </p:cNvPr>
          <p:cNvCxnSpPr/>
          <p:nvPr/>
        </p:nvCxnSpPr>
        <p:spPr>
          <a:xfrm>
            <a:off x="11735236" y="659507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0">
            <a:extLst>
              <a:ext uri="{FF2B5EF4-FFF2-40B4-BE49-F238E27FC236}">
                <a16:creationId xmlns="" xmlns:a16="http://schemas.microsoft.com/office/drawing/2014/main" id="{74D8EEF0-4F49-491E-B431-928E284B4F55}"/>
              </a:ext>
            </a:extLst>
          </p:cNvPr>
          <p:cNvCxnSpPr/>
          <p:nvPr/>
        </p:nvCxnSpPr>
        <p:spPr>
          <a:xfrm>
            <a:off x="11735236" y="659507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">
            <a:extLst>
              <a:ext uri="{FF2B5EF4-FFF2-40B4-BE49-F238E27FC236}">
                <a16:creationId xmlns="" xmlns:a16="http://schemas.microsoft.com/office/drawing/2014/main" id="{9B378B38-90D0-4D51-99B6-FCBD98354194}"/>
              </a:ext>
            </a:extLst>
          </p:cNvPr>
          <p:cNvCxnSpPr/>
          <p:nvPr/>
        </p:nvCxnSpPr>
        <p:spPr>
          <a:xfrm>
            <a:off x="11735236" y="659507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="" xmlns:a16="http://schemas.microsoft.com/office/drawing/2014/main" id="{4205A3FE-F0D2-45E7-B926-981E32AD8523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43406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12192000" cy="6875320"/>
            <a:chOff x="0" y="0"/>
            <a:chExt cx="12192000" cy="6875320"/>
          </a:xfrm>
        </p:grpSpPr>
        <p:pic>
          <p:nvPicPr>
            <p:cNvPr id="6" name="Picture 6">
              <a:extLst>
                <a:ext uri="{FF2B5EF4-FFF2-40B4-BE49-F238E27FC236}">
                  <a16:creationId xmlns="" xmlns:a16="http://schemas.microsoft.com/office/drawing/2014/main" id="{DD3EF719-569C-4A52-BD35-7FAE9928F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985266B9-C19E-4826-83C2-EDBB0DC0098C}"/>
                </a:ext>
              </a:extLst>
            </p:cNvPr>
            <p:cNvSpPr/>
            <p:nvPr/>
          </p:nvSpPr>
          <p:spPr>
            <a:xfrm>
              <a:off x="0" y="6692900"/>
              <a:ext cx="12191996" cy="18242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100000">
                  <a:schemeClr val="tx2">
                    <a:alpha val="86000"/>
                  </a:schemeClr>
                </a:gs>
              </a:gsLst>
              <a:lin ang="2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pic>
        <p:nvPicPr>
          <p:cNvPr id="1026" name="Picture 2" descr="D:\final0312\ppt\0313\캡처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61" y="273595"/>
            <a:ext cx="12160251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87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final0312\ppt\0313\2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32356"/>
            <a:ext cx="12066243" cy="194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0" y="0"/>
            <a:ext cx="12192000" cy="6875320"/>
            <a:chOff x="0" y="0"/>
            <a:chExt cx="12192000" cy="6875320"/>
          </a:xfrm>
        </p:grpSpPr>
        <p:pic>
          <p:nvPicPr>
            <p:cNvPr id="6" name="Picture 6">
              <a:extLst>
                <a:ext uri="{FF2B5EF4-FFF2-40B4-BE49-F238E27FC236}">
                  <a16:creationId xmlns="" xmlns:a16="http://schemas.microsoft.com/office/drawing/2014/main" id="{DD3EF719-569C-4A52-BD35-7FAE9928F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985266B9-C19E-4826-83C2-EDBB0DC0098C}"/>
                </a:ext>
              </a:extLst>
            </p:cNvPr>
            <p:cNvSpPr/>
            <p:nvPr/>
          </p:nvSpPr>
          <p:spPr>
            <a:xfrm>
              <a:off x="0" y="6692900"/>
              <a:ext cx="12191996" cy="18242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100000">
                  <a:schemeClr val="tx2">
                    <a:alpha val="86000"/>
                  </a:schemeClr>
                </a:gs>
              </a:gsLst>
              <a:lin ang="2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1236715" y="1850653"/>
            <a:ext cx="574400" cy="25193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D:\final0312\ppt\0313\3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0640" y="2638183"/>
            <a:ext cx="3193275" cy="405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final0313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0156" y="4442991"/>
            <a:ext cx="33337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final0313\캡처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526" y="2795587"/>
            <a:ext cx="5926137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977031" y="2968608"/>
            <a:ext cx="574400" cy="25193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04957" y="4459939"/>
            <a:ext cx="2439691" cy="25193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50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12192000" cy="6875320"/>
            <a:chOff x="0" y="0"/>
            <a:chExt cx="12192000" cy="6875320"/>
          </a:xfrm>
        </p:grpSpPr>
        <p:pic>
          <p:nvPicPr>
            <p:cNvPr id="6" name="Picture 6">
              <a:extLst>
                <a:ext uri="{FF2B5EF4-FFF2-40B4-BE49-F238E27FC236}">
                  <a16:creationId xmlns="" xmlns:a16="http://schemas.microsoft.com/office/drawing/2014/main" id="{DD3EF719-569C-4A52-BD35-7FAE9928F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985266B9-C19E-4826-83C2-EDBB0DC0098C}"/>
                </a:ext>
              </a:extLst>
            </p:cNvPr>
            <p:cNvSpPr/>
            <p:nvPr/>
          </p:nvSpPr>
          <p:spPr>
            <a:xfrm>
              <a:off x="0" y="6692900"/>
              <a:ext cx="12191996" cy="18242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100000">
                  <a:schemeClr val="tx2">
                    <a:alpha val="86000"/>
                  </a:schemeClr>
                </a:gs>
              </a:gsLst>
              <a:lin ang="2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pic>
        <p:nvPicPr>
          <p:cNvPr id="4098" name="Picture 2" descr="D:\final0312\ppt\삭제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423" y="0"/>
            <a:ext cx="10471150" cy="277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0" y="2987676"/>
            <a:ext cx="7112000" cy="3445727"/>
            <a:chOff x="0" y="2987676"/>
            <a:chExt cx="7112000" cy="3445727"/>
          </a:xfrm>
        </p:grpSpPr>
        <p:pic>
          <p:nvPicPr>
            <p:cNvPr id="4099" name="Picture 3" descr="D:\final0312\ppt\부킹db2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987676"/>
              <a:ext cx="7052734" cy="1258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D:\final0312\ppt\부킹db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399617"/>
              <a:ext cx="7112000" cy="1033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오른쪽 화살표 8"/>
            <p:cNvSpPr/>
            <p:nvPr/>
          </p:nvSpPr>
          <p:spPr>
            <a:xfrm rot="5400000">
              <a:off x="2999683" y="4447908"/>
              <a:ext cx="628808" cy="5102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01" name="Picture 5" descr="D:\final0312\ppt\삭제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7780" y="4040548"/>
            <a:ext cx="8133969" cy="148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0547397" y="2506387"/>
            <a:ext cx="574400" cy="25193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77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12192000" cy="6875320"/>
            <a:chOff x="0" y="0"/>
            <a:chExt cx="12192000" cy="6875320"/>
          </a:xfrm>
        </p:grpSpPr>
        <p:pic>
          <p:nvPicPr>
            <p:cNvPr id="6" name="Picture 6">
              <a:extLst>
                <a:ext uri="{FF2B5EF4-FFF2-40B4-BE49-F238E27FC236}">
                  <a16:creationId xmlns="" xmlns:a16="http://schemas.microsoft.com/office/drawing/2014/main" id="{DD3EF719-569C-4A52-BD35-7FAE9928F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985266B9-C19E-4826-83C2-EDBB0DC0098C}"/>
                </a:ext>
              </a:extLst>
            </p:cNvPr>
            <p:cNvSpPr/>
            <p:nvPr/>
          </p:nvSpPr>
          <p:spPr>
            <a:xfrm>
              <a:off x="0" y="6692900"/>
              <a:ext cx="12191996" cy="18242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alpha val="79000"/>
                  </a:schemeClr>
                </a:gs>
                <a:gs pos="100000">
                  <a:schemeClr val="tx2">
                    <a:alpha val="86000"/>
                  </a:schemeClr>
                </a:gs>
              </a:gsLst>
              <a:lin ang="2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66D0121-1B56-3966-E54A-D9FF78979B66}"/>
              </a:ext>
            </a:extLst>
          </p:cNvPr>
          <p:cNvSpPr txBox="1"/>
          <p:nvPr/>
        </p:nvSpPr>
        <p:spPr>
          <a:xfrm>
            <a:off x="180974" y="248231"/>
            <a:ext cx="8414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4400" b="1" kern="0" spc="-30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프로젝트를 하면서 </a:t>
            </a:r>
            <a:r>
              <a:rPr lang="ko-KR" altLang="en-US" sz="4400" b="1" kern="0" spc="-300" dirty="0" err="1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아쉬웠던점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5122" name="Picture 2" descr="D:\final0312\ppt\아쉽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076" y="1247200"/>
            <a:ext cx="5378335" cy="46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final0312\ppt\아쉽2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8495" y="1247200"/>
            <a:ext cx="4195750" cy="46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0657D14-6986-43B8-9045-21E3B6BE3848}"/>
              </a:ext>
            </a:extLst>
          </p:cNvPr>
          <p:cNvSpPr txBox="1"/>
          <p:nvPr/>
        </p:nvSpPr>
        <p:spPr>
          <a:xfrm>
            <a:off x="804428" y="6080087"/>
            <a:ext cx="9411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2400" b="1" kern="0" spc="-300" dirty="0" smtClean="0">
                <a:ln>
                  <a:solidFill>
                    <a:srgbClr val="557EBF"/>
                  </a:solidFill>
                </a:ln>
                <a:solidFill>
                  <a:srgbClr val="1565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ource Sans Pro" charset="0"/>
              </a:rPr>
              <a:t>하나의 클래스에 </a:t>
            </a:r>
            <a:r>
              <a:rPr lang="ko-KR" altLang="en-US" sz="2400" b="1" kern="0" spc="-300" dirty="0" err="1" smtClean="0">
                <a:ln>
                  <a:solidFill>
                    <a:srgbClr val="557EBF"/>
                  </a:solidFill>
                </a:ln>
                <a:solidFill>
                  <a:srgbClr val="1565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ource Sans Pro" charset="0"/>
              </a:rPr>
              <a:t>두명의</a:t>
            </a:r>
            <a:r>
              <a:rPr lang="ko-KR" altLang="en-US" sz="2400" b="1" kern="0" spc="-300" dirty="0" smtClean="0">
                <a:ln>
                  <a:solidFill>
                    <a:srgbClr val="557EBF"/>
                  </a:solidFill>
                </a:ln>
                <a:solidFill>
                  <a:srgbClr val="1565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ource Sans Pro" charset="0"/>
              </a:rPr>
              <a:t> 업무가 들어가서 </a:t>
            </a:r>
            <a:r>
              <a:rPr lang="ko-KR" altLang="en-US" sz="2400" b="1" kern="0" spc="-300" dirty="0" err="1" smtClean="0">
                <a:ln>
                  <a:solidFill>
                    <a:srgbClr val="557EBF"/>
                  </a:solidFill>
                </a:ln>
                <a:solidFill>
                  <a:srgbClr val="1565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ource Sans Pro" charset="0"/>
              </a:rPr>
              <a:t>오류찾기가</a:t>
            </a:r>
            <a:r>
              <a:rPr lang="ko-KR" altLang="en-US" sz="2400" b="1" kern="0" spc="-300" dirty="0" smtClean="0">
                <a:ln>
                  <a:solidFill>
                    <a:srgbClr val="557EBF"/>
                  </a:solidFill>
                </a:ln>
                <a:solidFill>
                  <a:srgbClr val="1565C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ource Sans Pro" charset="0"/>
              </a:rPr>
              <a:t> 더 힘들어짐</a:t>
            </a:r>
            <a:endParaRPr lang="en-US" sz="2400" b="1" kern="0" spc="-300" dirty="0">
              <a:ln>
                <a:solidFill>
                  <a:srgbClr val="557EBF"/>
                </a:solidFill>
              </a:ln>
              <a:solidFill>
                <a:srgbClr val="1565C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18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" y="-37071"/>
            <a:ext cx="12192000" cy="68580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DF81347-0AF7-8944-2EE3-3A96DDC67365}"/>
              </a:ext>
            </a:extLst>
          </p:cNvPr>
          <p:cNvSpPr txBox="1"/>
          <p:nvPr/>
        </p:nvSpPr>
        <p:spPr>
          <a:xfrm>
            <a:off x="948907" y="1466488"/>
            <a:ext cx="42844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</a:t>
            </a:r>
            <a:r>
              <a:rPr lang="ko-KR" altLang="en-US" dirty="0"/>
              <a:t> 완성 스크린샷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66D0121-1B56-3966-E54A-D9FF78979B66}"/>
              </a:ext>
            </a:extLst>
          </p:cNvPr>
          <p:cNvSpPr txBox="1"/>
          <p:nvPr/>
        </p:nvSpPr>
        <p:spPr>
          <a:xfrm>
            <a:off x="-549694" y="353006"/>
            <a:ext cx="8804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호텔 업자</a:t>
            </a:r>
            <a:r>
              <a:rPr lang="en-US" altLang="ko-KR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, </a:t>
            </a:r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이용객 회원가입 </a:t>
            </a:r>
            <a:r>
              <a:rPr lang="en-US" altLang="ko-KR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 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21B18AB-1BD5-989A-2362-1EAA8AED06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2007" y="1466488"/>
            <a:ext cx="5434640" cy="12192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6E07A31B-5833-B697-064D-2CD2B5AAEBC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2008" y="3304449"/>
            <a:ext cx="5434640" cy="20638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384C91B3-97BE-B66B-06FF-DCEBC6DBD15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385" y="1400145"/>
            <a:ext cx="5013151" cy="442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8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247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" y="-37071"/>
            <a:ext cx="1219200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E1B19AF-7323-86F3-DAC5-CB42E156CC6D}"/>
              </a:ext>
            </a:extLst>
          </p:cNvPr>
          <p:cNvSpPr txBox="1"/>
          <p:nvPr/>
        </p:nvSpPr>
        <p:spPr>
          <a:xfrm>
            <a:off x="-549694" y="353006"/>
            <a:ext cx="8804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호텔 업자</a:t>
            </a:r>
            <a:r>
              <a:rPr lang="en-US" altLang="ko-KR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, </a:t>
            </a:r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이용객 회원가입 </a:t>
            </a:r>
            <a:r>
              <a:rPr lang="en-US" altLang="ko-KR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 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8341067-0CE0-C11B-70A8-CC60AFD1B50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5739" y="2285940"/>
            <a:ext cx="4743694" cy="2286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D722EFC-7BE4-C31C-879A-ABCD2C63DECE}"/>
              </a:ext>
            </a:extLst>
          </p:cNvPr>
          <p:cNvSpPr txBox="1"/>
          <p:nvPr/>
        </p:nvSpPr>
        <p:spPr>
          <a:xfrm>
            <a:off x="948907" y="1466488"/>
            <a:ext cx="42844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</a:t>
            </a:r>
            <a:r>
              <a:rPr lang="ko-KR" altLang="en-US" dirty="0"/>
              <a:t> 완성 스크린샷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58EF951-3FEF-B5A9-9077-A5773346759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32" y="1266567"/>
            <a:ext cx="5372172" cy="478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247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7510"/>
            <a:ext cx="1219200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E1B19AF-7323-86F3-DAC5-CB42E156CC6D}"/>
              </a:ext>
            </a:extLst>
          </p:cNvPr>
          <p:cNvSpPr txBox="1"/>
          <p:nvPr/>
        </p:nvSpPr>
        <p:spPr>
          <a:xfrm>
            <a:off x="-549694" y="353006"/>
            <a:ext cx="8804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호텔 업자</a:t>
            </a:r>
            <a:r>
              <a:rPr lang="en-US" altLang="ko-KR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, </a:t>
            </a:r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이용객 로그인 </a:t>
            </a:r>
            <a:r>
              <a:rPr lang="en-US" altLang="ko-KR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 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2AEE743-D69F-B595-A5EE-7C320989C1BF}"/>
              </a:ext>
            </a:extLst>
          </p:cNvPr>
          <p:cNvSpPr txBox="1"/>
          <p:nvPr/>
        </p:nvSpPr>
        <p:spPr>
          <a:xfrm>
            <a:off x="948907" y="1466488"/>
            <a:ext cx="42844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</a:t>
            </a:r>
            <a:r>
              <a:rPr lang="ko-KR" altLang="en-US" dirty="0"/>
              <a:t> 완성 스크린샷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44AB65F-3E10-C69A-CEBD-0E6ED1B820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049" y="1466488"/>
            <a:ext cx="5885615" cy="19625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D944BCC-3349-31A1-6A54-D526C4CEE76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049" y="4075293"/>
            <a:ext cx="5885614" cy="11113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C19CACC-9789-CF0B-4933-8DE7A5E5960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29" y="1500872"/>
            <a:ext cx="4600287" cy="4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E1B19AF-7323-86F3-DAC5-CB42E156CC6D}"/>
              </a:ext>
            </a:extLst>
          </p:cNvPr>
          <p:cNvSpPr txBox="1"/>
          <p:nvPr/>
        </p:nvSpPr>
        <p:spPr>
          <a:xfrm>
            <a:off x="-2666042" y="482476"/>
            <a:ext cx="8804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검색기능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FA92D50-8998-85CA-5DCD-FFEAC1A58053}"/>
              </a:ext>
            </a:extLst>
          </p:cNvPr>
          <p:cNvSpPr txBox="1"/>
          <p:nvPr/>
        </p:nvSpPr>
        <p:spPr>
          <a:xfrm>
            <a:off x="948907" y="1466488"/>
            <a:ext cx="42844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</a:t>
            </a:r>
            <a:r>
              <a:rPr lang="ko-KR" altLang="en-US" dirty="0"/>
              <a:t> 완성 스크린샷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401D550-5BF7-EA2D-F1BC-2F7606B2CF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3435" y="1336646"/>
            <a:ext cx="5635924" cy="5143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" y="-111212"/>
            <a:ext cx="12192000" cy="6858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CE19347-E74F-933B-DB71-335F8ABAB60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641" y="1265422"/>
            <a:ext cx="3930852" cy="529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4205A3FE-F0D2-45E7-B926-981E32AD8523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70FF3D-83E6-4268-9C43-0217E60B8BEB}"/>
              </a:ext>
            </a:extLst>
          </p:cNvPr>
          <p:cNvSpPr txBox="1"/>
          <p:nvPr/>
        </p:nvSpPr>
        <p:spPr>
          <a:xfrm>
            <a:off x="571500" y="423802"/>
            <a:ext cx="3133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4400" b="1" kern="0" spc="-300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객실 등록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2925" y="1423927"/>
            <a:ext cx="5355202" cy="464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5998" y="1762095"/>
            <a:ext cx="5657162" cy="389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219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" y="-95251"/>
            <a:ext cx="12192000" cy="6858001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1" y="1423928"/>
            <a:ext cx="5362573" cy="485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4205A3FE-F0D2-45E7-B926-981E32AD8523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70FF3D-83E6-4268-9C43-0217E60B8BEB}"/>
              </a:ext>
            </a:extLst>
          </p:cNvPr>
          <p:cNvSpPr txBox="1"/>
          <p:nvPr/>
        </p:nvSpPr>
        <p:spPr>
          <a:xfrm>
            <a:off x="571500" y="423802"/>
            <a:ext cx="3133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4400" b="1" kern="0" spc="-300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객실 수정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1894" y="2000249"/>
            <a:ext cx="5520531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굽은 화살표 7"/>
          <p:cNvSpPr/>
          <p:nvPr/>
        </p:nvSpPr>
        <p:spPr>
          <a:xfrm rot="16140000" flipH="1">
            <a:off x="5114064" y="572978"/>
            <a:ext cx="801825" cy="1295398"/>
          </a:xfrm>
          <a:prstGeom prst="bentArrow">
            <a:avLst>
              <a:gd name="adj1" fmla="val 20247"/>
              <a:gd name="adj2" fmla="val 25000"/>
              <a:gd name="adj3" fmla="val 25000"/>
              <a:gd name="adj4" fmla="val 6184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1894" y="650659"/>
            <a:ext cx="3943900" cy="46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4205A3FE-F0D2-45E7-B926-981E32AD8523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7236487-6132-41DF-B31A-558709CC8D1C}"/>
              </a:ext>
            </a:extLst>
          </p:cNvPr>
          <p:cNvSpPr txBox="1"/>
          <p:nvPr/>
        </p:nvSpPr>
        <p:spPr>
          <a:xfrm>
            <a:off x="-16245" y="394988"/>
            <a:ext cx="6097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4800" b="1" kern="0" spc="-300" dirty="0" err="1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팀</a:t>
            </a:r>
            <a:r>
              <a:rPr lang="ko-KR" altLang="en-US" sz="4800" b="1" kern="0" spc="-300" dirty="0" err="1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원소개</a:t>
            </a:r>
            <a:r>
              <a:rPr lang="ko-KR" altLang="en-US" sz="4800" b="1" kern="0" spc="-300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 </a:t>
            </a:r>
            <a:r>
              <a:rPr lang="ko-KR" altLang="en-US" sz="48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및 역할분담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A0A634-D10E-4C9A-A2D1-E77DC519AD32}"/>
              </a:ext>
            </a:extLst>
          </p:cNvPr>
          <p:cNvSpPr txBox="1"/>
          <p:nvPr/>
        </p:nvSpPr>
        <p:spPr>
          <a:xfrm>
            <a:off x="429014" y="3372131"/>
            <a:ext cx="2261519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팀장</a:t>
            </a:r>
            <a:r>
              <a:rPr lang="en-US" altLang="ko-KR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프로젝트 통합 관리</a:t>
            </a:r>
            <a:endParaRPr lang="en-US" altLang="ko-KR" sz="1200" dirty="0" smtClean="0">
              <a:ln>
                <a:solidFill>
                  <a:srgbClr val="656D78"/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room DB </a:t>
            </a:r>
            <a:r>
              <a:rPr lang="ko-KR" altLang="en-US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작성</a:t>
            </a:r>
            <a:r>
              <a:rPr lang="en-US" altLang="ko-KR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담당 페이지 </a:t>
            </a:r>
            <a:r>
              <a:rPr lang="en-US" altLang="ko-KR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html/</a:t>
            </a:r>
            <a:r>
              <a:rPr lang="en-US" altLang="ko-KR" sz="1200" dirty="0" err="1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css</a:t>
            </a:r>
            <a:r>
              <a:rPr lang="en-US" altLang="ko-KR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작성</a:t>
            </a:r>
            <a:endParaRPr lang="en-US" altLang="ko-KR" sz="1200" dirty="0" smtClean="0">
              <a:ln>
                <a:solidFill>
                  <a:srgbClr val="656D78"/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객실 등록</a:t>
            </a:r>
            <a:r>
              <a:rPr lang="en-US" altLang="ko-KR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</a:t>
            </a:r>
            <a:r>
              <a:rPr lang="ko-KR" altLang="en-US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수정</a:t>
            </a:r>
            <a:r>
              <a:rPr lang="en-US" altLang="ko-KR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</a:t>
            </a:r>
            <a:r>
              <a:rPr lang="ko-KR" altLang="en-US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삭제 기능 구현</a:t>
            </a:r>
            <a:endParaRPr lang="en-US" altLang="ko-KR" sz="1200" dirty="0" smtClean="0">
              <a:ln>
                <a:solidFill>
                  <a:srgbClr val="656D78"/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4C865EB-424A-437D-8E05-835F5683D653}"/>
              </a:ext>
            </a:extLst>
          </p:cNvPr>
          <p:cNvSpPr txBox="1"/>
          <p:nvPr/>
        </p:nvSpPr>
        <p:spPr>
          <a:xfrm>
            <a:off x="356842" y="297137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n>
                  <a:solidFill>
                    <a:srgbClr val="656D78"/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이수정</a:t>
            </a:r>
            <a:endParaRPr lang="id-ID" sz="1600" b="1" dirty="0">
              <a:ln>
                <a:solidFill>
                  <a:srgbClr val="656D78"/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FA336C6-95AB-42D9-9900-82D0E6C0B25C}"/>
              </a:ext>
            </a:extLst>
          </p:cNvPr>
          <p:cNvCxnSpPr>
            <a:cxnSpLocks/>
          </p:cNvCxnSpPr>
          <p:nvPr/>
        </p:nvCxnSpPr>
        <p:spPr>
          <a:xfrm>
            <a:off x="429014" y="3319455"/>
            <a:ext cx="2120766" cy="0"/>
          </a:xfrm>
          <a:prstGeom prst="line">
            <a:avLst/>
          </a:prstGeom>
          <a:ln w="12700">
            <a:solidFill>
              <a:srgbClr val="656D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7A0A634-D10E-4C9A-A2D1-E77DC519AD32}"/>
              </a:ext>
            </a:extLst>
          </p:cNvPr>
          <p:cNvSpPr txBox="1"/>
          <p:nvPr/>
        </p:nvSpPr>
        <p:spPr>
          <a:xfrm>
            <a:off x="2762706" y="3376153"/>
            <a:ext cx="2120766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사업자</a:t>
            </a:r>
            <a:r>
              <a:rPr lang="en-US" altLang="ko-KR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사용자 회원가입</a:t>
            </a:r>
            <a:r>
              <a:rPr lang="en-US" altLang="ko-KR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로그인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사업자</a:t>
            </a:r>
            <a:r>
              <a:rPr lang="en-US" altLang="ko-KR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사용자 계정 </a:t>
            </a:r>
            <a:r>
              <a:rPr lang="en-US" altLang="ko-KR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DB 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작성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담당 페이지 </a:t>
            </a:r>
            <a:r>
              <a:rPr lang="en-US" altLang="ko-KR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html/</a:t>
            </a:r>
            <a:r>
              <a:rPr lang="en-US" altLang="ko-KR" sz="1200" dirty="0" err="1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css</a:t>
            </a:r>
            <a:r>
              <a:rPr lang="en-US" altLang="ko-KR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작성</a:t>
            </a:r>
            <a:endParaRPr lang="id-ID" sz="1200" dirty="0">
              <a:ln>
                <a:solidFill>
                  <a:srgbClr val="656D78"/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4C865EB-424A-437D-8E05-835F5683D653}"/>
              </a:ext>
            </a:extLst>
          </p:cNvPr>
          <p:cNvSpPr txBox="1"/>
          <p:nvPr/>
        </p:nvSpPr>
        <p:spPr>
          <a:xfrm>
            <a:off x="2690533" y="297539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ln>
                  <a:solidFill>
                    <a:srgbClr val="656D78"/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김수인</a:t>
            </a:r>
            <a:endParaRPr lang="id-ID" sz="1600" b="1" dirty="0">
              <a:ln>
                <a:solidFill>
                  <a:srgbClr val="656D78"/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7FA336C6-95AB-42D9-9900-82D0E6C0B25C}"/>
              </a:ext>
            </a:extLst>
          </p:cNvPr>
          <p:cNvCxnSpPr>
            <a:cxnSpLocks/>
          </p:cNvCxnSpPr>
          <p:nvPr/>
        </p:nvCxnSpPr>
        <p:spPr>
          <a:xfrm>
            <a:off x="2762705" y="3323477"/>
            <a:ext cx="2120766" cy="0"/>
          </a:xfrm>
          <a:prstGeom prst="line">
            <a:avLst/>
          </a:prstGeom>
          <a:ln w="12700">
            <a:solidFill>
              <a:srgbClr val="656D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7A0A634-D10E-4C9A-A2D1-E77DC519AD32}"/>
              </a:ext>
            </a:extLst>
          </p:cNvPr>
          <p:cNvSpPr txBox="1"/>
          <p:nvPr/>
        </p:nvSpPr>
        <p:spPr>
          <a:xfrm>
            <a:off x="5107118" y="3372131"/>
            <a:ext cx="2120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Booking </a:t>
            </a:r>
            <a:r>
              <a:rPr lang="en-US" altLang="ko-KR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DB 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작성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결제 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페이지 구현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담당 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페이지 </a:t>
            </a:r>
            <a:r>
              <a:rPr lang="en-US" altLang="ko-KR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html/</a:t>
            </a:r>
            <a:r>
              <a:rPr lang="en-US" altLang="ko-KR" sz="1200" dirty="0" err="1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css</a:t>
            </a:r>
            <a:r>
              <a:rPr lang="en-US" altLang="ko-KR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작성</a:t>
            </a:r>
            <a:endParaRPr lang="id-ID" sz="1200" dirty="0">
              <a:ln>
                <a:solidFill>
                  <a:srgbClr val="656D78"/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4C865EB-424A-437D-8E05-835F5683D653}"/>
              </a:ext>
            </a:extLst>
          </p:cNvPr>
          <p:cNvSpPr txBox="1"/>
          <p:nvPr/>
        </p:nvSpPr>
        <p:spPr>
          <a:xfrm>
            <a:off x="5024224" y="296735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ln>
                  <a:solidFill>
                    <a:srgbClr val="656D78"/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김정언</a:t>
            </a:r>
            <a:endParaRPr lang="id-ID" sz="1600" b="1" dirty="0">
              <a:ln>
                <a:solidFill>
                  <a:srgbClr val="656D78"/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7FA336C6-95AB-42D9-9900-82D0E6C0B25C}"/>
              </a:ext>
            </a:extLst>
          </p:cNvPr>
          <p:cNvCxnSpPr>
            <a:cxnSpLocks/>
          </p:cNvCxnSpPr>
          <p:nvPr/>
        </p:nvCxnSpPr>
        <p:spPr>
          <a:xfrm>
            <a:off x="5096396" y="3315433"/>
            <a:ext cx="2120766" cy="0"/>
          </a:xfrm>
          <a:prstGeom prst="line">
            <a:avLst/>
          </a:prstGeom>
          <a:ln w="12700">
            <a:solidFill>
              <a:srgbClr val="656D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7A0A634-D10E-4C9A-A2D1-E77DC519AD32}"/>
              </a:ext>
            </a:extLst>
          </p:cNvPr>
          <p:cNvSpPr txBox="1"/>
          <p:nvPr/>
        </p:nvSpPr>
        <p:spPr>
          <a:xfrm>
            <a:off x="7430088" y="3255176"/>
            <a:ext cx="2120766" cy="17112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객실 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예약</a:t>
            </a:r>
            <a:r>
              <a:rPr lang="en-US" altLang="ko-KR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리뷰</a:t>
            </a:r>
            <a:r>
              <a:rPr lang="en-US" altLang="ko-KR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관리자 계정</a:t>
            </a:r>
            <a:r>
              <a:rPr lang="en-US" altLang="ko-KR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사업자 객실 상세정보 페이지 </a:t>
            </a:r>
            <a:r>
              <a:rPr lang="en-US" altLang="ko-KR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html </a:t>
            </a:r>
            <a:r>
              <a:rPr lang="en-US" altLang="ko-KR" sz="1200" dirty="0" err="1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css</a:t>
            </a:r>
            <a:r>
              <a:rPr lang="en-US" altLang="ko-KR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작성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리뷰 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등록 기능 구현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리뷰 </a:t>
            </a:r>
            <a:r>
              <a:rPr lang="en-US" altLang="ko-KR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DB 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구현</a:t>
            </a:r>
            <a:endParaRPr lang="id-ID" sz="1200" dirty="0">
              <a:ln>
                <a:solidFill>
                  <a:srgbClr val="656D78"/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4C865EB-424A-437D-8E05-835F5683D653}"/>
              </a:ext>
            </a:extLst>
          </p:cNvPr>
          <p:cNvSpPr txBox="1"/>
          <p:nvPr/>
        </p:nvSpPr>
        <p:spPr>
          <a:xfrm>
            <a:off x="7357915" y="297137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n>
                  <a:solidFill>
                    <a:srgbClr val="656D78"/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김현경</a:t>
            </a:r>
            <a:endParaRPr lang="id-ID" sz="1600" b="1" dirty="0">
              <a:ln>
                <a:solidFill>
                  <a:srgbClr val="656D78"/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7FA336C6-95AB-42D9-9900-82D0E6C0B25C}"/>
              </a:ext>
            </a:extLst>
          </p:cNvPr>
          <p:cNvCxnSpPr>
            <a:cxnSpLocks/>
          </p:cNvCxnSpPr>
          <p:nvPr/>
        </p:nvCxnSpPr>
        <p:spPr>
          <a:xfrm>
            <a:off x="7430087" y="3319455"/>
            <a:ext cx="2120766" cy="0"/>
          </a:xfrm>
          <a:prstGeom prst="line">
            <a:avLst/>
          </a:prstGeom>
          <a:ln w="12700">
            <a:solidFill>
              <a:srgbClr val="656D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7A0A634-D10E-4C9A-A2D1-E77DC519AD32}"/>
              </a:ext>
            </a:extLst>
          </p:cNvPr>
          <p:cNvSpPr txBox="1"/>
          <p:nvPr/>
        </p:nvSpPr>
        <p:spPr>
          <a:xfrm>
            <a:off x="9691606" y="3372131"/>
            <a:ext cx="212076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메인 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페이지 </a:t>
            </a:r>
            <a:r>
              <a:rPr lang="en-US" altLang="ko-KR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html </a:t>
            </a:r>
            <a:r>
              <a:rPr lang="en-US" altLang="ko-KR" sz="1200" dirty="0" err="1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css</a:t>
            </a:r>
            <a:r>
              <a:rPr lang="en-US" altLang="ko-KR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작성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예약확인</a:t>
            </a:r>
            <a:r>
              <a:rPr lang="en-US" altLang="ko-KR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</a:t>
            </a:r>
            <a:r>
              <a:rPr lang="ko-KR" altLang="en-US" sz="1200" dirty="0" err="1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이용확인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게시판 구현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사업자 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리뷰확인게시판 </a:t>
            </a:r>
            <a:r>
              <a:rPr lang="en-US" altLang="ko-KR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/ 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관리자 </a:t>
            </a:r>
            <a:r>
              <a:rPr lang="ko-KR" altLang="en-US" sz="1200" dirty="0" err="1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악플확인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게시판 구현</a:t>
            </a:r>
            <a:endParaRPr lang="id-ID" sz="1200" dirty="0">
              <a:ln>
                <a:solidFill>
                  <a:srgbClr val="656D78"/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4C865EB-424A-437D-8E05-835F5683D653}"/>
              </a:ext>
            </a:extLst>
          </p:cNvPr>
          <p:cNvSpPr txBox="1"/>
          <p:nvPr/>
        </p:nvSpPr>
        <p:spPr>
          <a:xfrm>
            <a:off x="9619434" y="297539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ln>
                  <a:solidFill>
                    <a:srgbClr val="656D78"/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황성구</a:t>
            </a:r>
            <a:endParaRPr lang="id-ID" sz="1600" b="1" dirty="0">
              <a:ln>
                <a:solidFill>
                  <a:srgbClr val="656D78"/>
                </a:solidFill>
              </a:ln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7FA336C6-95AB-42D9-9900-82D0E6C0B25C}"/>
              </a:ext>
            </a:extLst>
          </p:cNvPr>
          <p:cNvCxnSpPr>
            <a:cxnSpLocks/>
          </p:cNvCxnSpPr>
          <p:nvPr/>
        </p:nvCxnSpPr>
        <p:spPr>
          <a:xfrm>
            <a:off x="9691606" y="3323477"/>
            <a:ext cx="2120766" cy="0"/>
          </a:xfrm>
          <a:prstGeom prst="line">
            <a:avLst/>
          </a:prstGeom>
          <a:ln w="12700">
            <a:solidFill>
              <a:srgbClr val="656D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97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4205A3FE-F0D2-45E7-B926-981E32AD8523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70FF3D-83E6-4268-9C43-0217E60B8BEB}"/>
              </a:ext>
            </a:extLst>
          </p:cNvPr>
          <p:cNvSpPr txBox="1"/>
          <p:nvPr/>
        </p:nvSpPr>
        <p:spPr>
          <a:xfrm>
            <a:off x="571500" y="423802"/>
            <a:ext cx="3133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4400" b="1" kern="0" spc="-300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객실 수정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2009775"/>
            <a:ext cx="9212263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2788" y="1338202"/>
            <a:ext cx="7126287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2788" y="4572000"/>
            <a:ext cx="6421437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877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" y="-1"/>
            <a:ext cx="12192000" cy="6858001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4205A3FE-F0D2-45E7-B926-981E32AD8523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70FF3D-83E6-4268-9C43-0217E60B8BEB}"/>
              </a:ext>
            </a:extLst>
          </p:cNvPr>
          <p:cNvSpPr txBox="1"/>
          <p:nvPr/>
        </p:nvSpPr>
        <p:spPr>
          <a:xfrm>
            <a:off x="571500" y="423802"/>
            <a:ext cx="3133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4400" b="1" kern="0" spc="-300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객실 삭제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8122" y="1304880"/>
            <a:ext cx="483870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193" y="3281514"/>
            <a:ext cx="3943900" cy="4661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122" y="3585977"/>
            <a:ext cx="3629532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9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247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1097"/>
            <a:ext cx="12192000" cy="685800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6040CB16-4E2E-0043-A236-B648FCAFA72A}"/>
              </a:ext>
            </a:extLst>
          </p:cNvPr>
          <p:cNvSpPr txBox="1"/>
          <p:nvPr/>
        </p:nvSpPr>
        <p:spPr>
          <a:xfrm>
            <a:off x="-312197" y="220104"/>
            <a:ext cx="6156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40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호텔 방 상세 정보 페이지</a:t>
            </a:r>
            <a:endParaRPr lang="en-US" sz="40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11222822-10BE-4A4D-A22E-06E774F7E8B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714" y="1328156"/>
            <a:ext cx="4620489" cy="51547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F78E6C6-6410-1F49-B1D3-FC0CC46934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8005" y="1328156"/>
            <a:ext cx="5498785" cy="11707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D13B330-7442-6D4F-9C9B-5F5C7457D66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9667" y="3252974"/>
            <a:ext cx="4622800" cy="285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F0A7F43-FBEE-834F-A4CD-61CD4D4E1615}"/>
              </a:ext>
            </a:extLst>
          </p:cNvPr>
          <p:cNvSpPr txBox="1"/>
          <p:nvPr/>
        </p:nvSpPr>
        <p:spPr>
          <a:xfrm>
            <a:off x="7400123" y="2461336"/>
            <a:ext cx="4274272" cy="3336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roomId</a:t>
            </a:r>
            <a:r>
              <a:rPr 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200" dirty="0" err="1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를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매개변수로 방 정보 조회</a:t>
            </a:r>
            <a:r>
              <a:rPr lang="en-US" altLang="ko-KR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데이터 가져오기 </a:t>
            </a:r>
            <a:endParaRPr lang="id-ID" sz="1200" dirty="0">
              <a:ln>
                <a:solidFill>
                  <a:srgbClr val="656D78"/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66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247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" y="-1"/>
            <a:ext cx="12192000" cy="68580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1ADCB60-2BD6-8A40-BA2E-CF5D0248765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1836" y="899969"/>
            <a:ext cx="2061792" cy="55073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B6A2706-4D02-E14F-B60D-440A9A70856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5101" y="4990067"/>
            <a:ext cx="5280231" cy="14172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26BC7EE-AEEB-BA4F-8D21-E9087C1E7AE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5101" y="899969"/>
            <a:ext cx="5280231" cy="38846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EC2BC92-F072-2D40-A0E3-49DB3CE373DA}"/>
              </a:ext>
            </a:extLst>
          </p:cNvPr>
          <p:cNvSpPr txBox="1"/>
          <p:nvPr/>
        </p:nvSpPr>
        <p:spPr>
          <a:xfrm>
            <a:off x="-472966" y="192083"/>
            <a:ext cx="3888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40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결제 페이지</a:t>
            </a:r>
            <a:endParaRPr lang="en-US" sz="40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86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247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" y="331347"/>
            <a:ext cx="12192000" cy="68580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ADAAB97-5ECF-E046-96C6-F5B1B357B8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78" y="1097986"/>
            <a:ext cx="3677246" cy="48375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E217FA3-D21D-4B4B-8D85-AFE172CD40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9863" y="1097986"/>
            <a:ext cx="2674294" cy="482287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6E2861A4-609D-7D46-8EA4-D96DFD1C2B4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496" y="1097986"/>
            <a:ext cx="3974400" cy="4524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08C7F14-CED8-CC42-B8C2-F349AADEE4F8}"/>
              </a:ext>
            </a:extLst>
          </p:cNvPr>
          <p:cNvSpPr txBox="1"/>
          <p:nvPr/>
        </p:nvSpPr>
        <p:spPr>
          <a:xfrm>
            <a:off x="-472966" y="192083"/>
            <a:ext cx="3888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40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결제 페이지</a:t>
            </a:r>
            <a:endParaRPr lang="en-US" sz="40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BDC2B8F-6C3F-5047-96F8-33205617468A}"/>
              </a:ext>
            </a:extLst>
          </p:cNvPr>
          <p:cNvSpPr txBox="1"/>
          <p:nvPr/>
        </p:nvSpPr>
        <p:spPr>
          <a:xfrm>
            <a:off x="8390686" y="643697"/>
            <a:ext cx="4274272" cy="3336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카카오페이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API </a:t>
            </a:r>
            <a:r>
              <a:rPr lang="ko-KR" altLang="en-US" sz="1200" dirty="0" err="1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를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사용해 </a:t>
            </a:r>
            <a:r>
              <a:rPr lang="ko-KR" altLang="en-US" sz="1200" dirty="0" err="1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결제창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불러오기</a:t>
            </a:r>
            <a:endParaRPr lang="id-ID" sz="1200" dirty="0">
              <a:ln>
                <a:solidFill>
                  <a:srgbClr val="656D78"/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43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247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" y="325819"/>
            <a:ext cx="12192000" cy="68580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EFF56E5-8CDE-0544-A87E-E6FB39FBCC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839" y="899969"/>
            <a:ext cx="10594428" cy="21538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9646684-0AEC-FB45-9034-47C46D95DA6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839" y="3292366"/>
            <a:ext cx="6019800" cy="228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ABE31CD-B284-E740-AD67-C3BECAE05DE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9161" y="3292366"/>
            <a:ext cx="4445000" cy="11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97875F7-0CED-5A47-A8AE-17F05A97D475}"/>
              </a:ext>
            </a:extLst>
          </p:cNvPr>
          <p:cNvSpPr txBox="1"/>
          <p:nvPr/>
        </p:nvSpPr>
        <p:spPr>
          <a:xfrm>
            <a:off x="-472966" y="192083"/>
            <a:ext cx="7294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40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사용자 결제 예약 내역 페이지</a:t>
            </a:r>
            <a:endParaRPr lang="en-US" sz="40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B198A2F-6A56-FC43-852A-FE4F83639D51}"/>
              </a:ext>
            </a:extLst>
          </p:cNvPr>
          <p:cNvSpPr txBox="1"/>
          <p:nvPr/>
        </p:nvSpPr>
        <p:spPr>
          <a:xfrm>
            <a:off x="7553807" y="4435366"/>
            <a:ext cx="4274272" cy="3336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findAll</a:t>
            </a:r>
            <a:r>
              <a:rPr 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() 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메서드를 사용해 </a:t>
            </a:r>
            <a:r>
              <a:rPr lang="en-US" altLang="ko-KR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Booking </a:t>
            </a:r>
            <a:r>
              <a:rPr lang="ko-KR" altLang="en-US" sz="1200" dirty="0">
                <a:ln>
                  <a:solidFill>
                    <a:srgbClr val="656D78"/>
                  </a:solidFill>
                </a:ln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테이블 데이터 호출</a:t>
            </a:r>
            <a:endParaRPr lang="id-ID" sz="1200" dirty="0">
              <a:ln>
                <a:solidFill>
                  <a:srgbClr val="656D78"/>
                </a:solidFill>
              </a:ln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3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247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" y="-1"/>
            <a:ext cx="12192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52947D5-281F-3AA0-0D90-0CC53D2B3A23}"/>
              </a:ext>
            </a:extLst>
          </p:cNvPr>
          <p:cNvSpPr txBox="1"/>
          <p:nvPr/>
        </p:nvSpPr>
        <p:spPr>
          <a:xfrm>
            <a:off x="0" y="479528"/>
            <a:ext cx="5117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객실 예약 페이지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51C7C84-253A-294A-5F70-4CCA57ACC80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218" y="1864636"/>
            <a:ext cx="5342072" cy="4810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BBFE151-7838-C870-FD98-55CBBE8A7CF1}"/>
              </a:ext>
            </a:extLst>
          </p:cNvPr>
          <p:cNvSpPr txBox="1"/>
          <p:nvPr/>
        </p:nvSpPr>
        <p:spPr>
          <a:xfrm>
            <a:off x="6587362" y="2884785"/>
            <a:ext cx="47195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구현 목표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:</a:t>
            </a:r>
            <a:r>
              <a:rPr kumimoji="1" lang="ko-KR" altLang="en-US" dirty="0"/>
              <a:t> 사업자가 등록한 객실을 현재 페이지에 표시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420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247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" y="-1"/>
            <a:ext cx="12192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52947D5-281F-3AA0-0D90-0CC53D2B3A23}"/>
              </a:ext>
            </a:extLst>
          </p:cNvPr>
          <p:cNvSpPr txBox="1"/>
          <p:nvPr/>
        </p:nvSpPr>
        <p:spPr>
          <a:xfrm>
            <a:off x="0" y="479528"/>
            <a:ext cx="5117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객실 예약 페이지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="" xmlns:a16="http://schemas.microsoft.com/office/drawing/2014/main" id="{57D5E9D3-CAB8-DB93-52CF-63B0BCFE7D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14" y="1521895"/>
            <a:ext cx="6088718" cy="5189652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AD1BF597-CC91-3DD4-1C05-021B06AE7EE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122" y="2119809"/>
            <a:ext cx="61341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52947D5-281F-3AA0-0D90-0CC53D2B3A23}"/>
              </a:ext>
            </a:extLst>
          </p:cNvPr>
          <p:cNvSpPr txBox="1"/>
          <p:nvPr/>
        </p:nvSpPr>
        <p:spPr>
          <a:xfrm>
            <a:off x="0" y="479528"/>
            <a:ext cx="5117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객실 예약 페이지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1BD8BD7C-4999-C0D3-BDD2-682B14F22BB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60" y="1420485"/>
            <a:ext cx="4223102" cy="510089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79379723-82C5-0F5E-12FF-74FA4FC177E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190" y="2429163"/>
            <a:ext cx="63246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1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247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" y="-1"/>
            <a:ext cx="12192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52947D5-281F-3AA0-0D90-0CC53D2B3A23}"/>
              </a:ext>
            </a:extLst>
          </p:cNvPr>
          <p:cNvSpPr txBox="1"/>
          <p:nvPr/>
        </p:nvSpPr>
        <p:spPr>
          <a:xfrm>
            <a:off x="0" y="479528"/>
            <a:ext cx="5117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객실 예약 페이지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51C7C84-253A-294A-5F70-4CCA57ACC80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2859" y="1777948"/>
            <a:ext cx="5342072" cy="48109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ED451CB-104E-FFDD-525C-6AB5C0819F18}"/>
              </a:ext>
            </a:extLst>
          </p:cNvPr>
          <p:cNvSpPr/>
          <p:nvPr/>
        </p:nvSpPr>
        <p:spPr>
          <a:xfrm>
            <a:off x="881462" y="4186303"/>
            <a:ext cx="3303534" cy="229858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49FE78D8-AC24-A5D7-5A74-7849999DD9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9780" y="356517"/>
            <a:ext cx="6438900" cy="1663700"/>
          </a:xfrm>
          <a:prstGeom prst="rect">
            <a:avLst/>
          </a:prstGeom>
          <a:ln w="28575">
            <a:solidFill>
              <a:srgbClr val="002060"/>
            </a:solidFill>
            <a:prstDash val="lgDash"/>
          </a:ln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25EBD2DC-D4AC-64AB-D7E4-78EFC28C052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154" y="2383146"/>
            <a:ext cx="5765800" cy="1397000"/>
          </a:xfrm>
          <a:prstGeom prst="rect">
            <a:avLst/>
          </a:prstGeom>
          <a:ln w="28575">
            <a:solidFill>
              <a:srgbClr val="002060"/>
            </a:solidFill>
            <a:prstDash val="lgDash"/>
          </a:ln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3C3CE55B-6E6C-C778-3195-27B966B168C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63" b="-300"/>
          <a:stretch/>
        </p:blipFill>
        <p:spPr>
          <a:xfrm>
            <a:off x="5729780" y="4235887"/>
            <a:ext cx="5901649" cy="5304931"/>
          </a:xfrm>
          <a:prstGeom prst="rect">
            <a:avLst/>
          </a:prstGeom>
          <a:ln w="28575">
            <a:solidFill>
              <a:srgbClr val="002060"/>
            </a:solidFill>
            <a:prstDash val="lgDash"/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1B55F55E-5AF0-2041-7718-1D0490515C90}"/>
              </a:ext>
            </a:extLst>
          </p:cNvPr>
          <p:cNvCxnSpPr>
            <a:cxnSpLocks/>
          </p:cNvCxnSpPr>
          <p:nvPr/>
        </p:nvCxnSpPr>
        <p:spPr>
          <a:xfrm flipV="1">
            <a:off x="4184996" y="728157"/>
            <a:ext cx="1476326" cy="3691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816EE80-68D1-2C3A-9B80-49A5410A70C9}"/>
              </a:ext>
            </a:extLst>
          </p:cNvPr>
          <p:cNvSpPr txBox="1"/>
          <p:nvPr/>
        </p:nvSpPr>
        <p:spPr>
          <a:xfrm>
            <a:off x="5661322" y="17073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dirty="0"/>
              <a:t>@Controller</a:t>
            </a:r>
            <a:endParaRPr kumimoji="1" lang="x-none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5848C65-39F0-C679-A72B-B43C9A0B8103}"/>
              </a:ext>
            </a:extLst>
          </p:cNvPr>
          <p:cNvSpPr txBox="1"/>
          <p:nvPr/>
        </p:nvSpPr>
        <p:spPr>
          <a:xfrm>
            <a:off x="5781631" y="2044662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dirty="0"/>
              <a:t>@Service</a:t>
            </a:r>
            <a:endParaRPr kumimoji="1" lang="x-none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915ED68-6C37-A5BB-416B-02D0F8C738B6}"/>
              </a:ext>
            </a:extLst>
          </p:cNvPr>
          <p:cNvSpPr txBox="1"/>
          <p:nvPr/>
        </p:nvSpPr>
        <p:spPr>
          <a:xfrm>
            <a:off x="5745154" y="3840850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dirty="0"/>
              <a:t>HTML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87986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319853"/>
              </p:ext>
            </p:extLst>
          </p:nvPr>
        </p:nvGraphicFramePr>
        <p:xfrm>
          <a:off x="400047" y="1691934"/>
          <a:ext cx="11391901" cy="4446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25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26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27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28"/>
                    </a:ext>
                  </a:extLst>
                </a:gridCol>
                <a:gridCol w="357087">
                  <a:extLst>
                    <a:ext uri="{9D8B030D-6E8A-4147-A177-3AD203B41FA5}">
                      <a16:colId xmlns="" xmlns:a16="http://schemas.microsoft.com/office/drawing/2014/main" val="20029"/>
                    </a:ext>
                  </a:extLst>
                </a:gridCol>
              </a:tblGrid>
              <a:tr h="32355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16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월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1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r>
                        <a:rPr lang="ko-KR" altLang="en-US" sz="1600" dirty="0" smtClean="0"/>
                        <a:t>월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35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26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11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주제선정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1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Front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 구현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41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DB 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설계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bg1"/>
                          </a:solidFill>
                        </a:rPr>
                        <a:t>및 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연동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41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Server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 구현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11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디버깅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41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solidFill>
                            <a:schemeClr val="bg1"/>
                          </a:solidFill>
                        </a:rPr>
                        <a:t>Ppt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bg1"/>
                          </a:solidFill>
                        </a:rPr>
                        <a:t>및 발표 준비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411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발표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A5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4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4205A3FE-F0D2-45E7-B926-981E32AD8523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66D0121-1B56-3966-E54A-D9FF78979B66}"/>
              </a:ext>
            </a:extLst>
          </p:cNvPr>
          <p:cNvSpPr txBox="1"/>
          <p:nvPr/>
        </p:nvSpPr>
        <p:spPr>
          <a:xfrm>
            <a:off x="0" y="379226"/>
            <a:ext cx="4584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4800" b="1" kern="0" spc="-300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프로젝트 일정</a:t>
            </a:r>
            <a:endParaRPr lang="en-US" sz="48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44752" y="2525086"/>
            <a:ext cx="1066800" cy="2172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11552" y="3061197"/>
            <a:ext cx="2139696" cy="2172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009632" y="4676974"/>
            <a:ext cx="1066800" cy="2172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363200" y="5231373"/>
            <a:ext cx="1428748" cy="2172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436096" y="5785772"/>
            <a:ext cx="355852" cy="2172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44112" y="3597308"/>
            <a:ext cx="6419088" cy="2172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44112" y="4140863"/>
            <a:ext cx="6778752" cy="2172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97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E1B19AF-7323-86F3-DAC5-CB42E156CC6D}"/>
              </a:ext>
            </a:extLst>
          </p:cNvPr>
          <p:cNvSpPr txBox="1"/>
          <p:nvPr/>
        </p:nvSpPr>
        <p:spPr>
          <a:xfrm>
            <a:off x="0" y="479528"/>
            <a:ext cx="5117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리뷰 페이지</a:t>
            </a:r>
            <a:r>
              <a:rPr lang="en-US" altLang="ko-KR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 </a:t>
            </a:r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구현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45BBFC3-5C22-1332-BC01-189E1E8AE4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759" y="1525061"/>
            <a:ext cx="5764841" cy="48534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27985F3-3D2B-EA07-1C7A-57FBCF22F7B9}"/>
              </a:ext>
            </a:extLst>
          </p:cNvPr>
          <p:cNvSpPr txBox="1"/>
          <p:nvPr/>
        </p:nvSpPr>
        <p:spPr>
          <a:xfrm>
            <a:off x="6587362" y="2884785"/>
            <a:ext cx="47195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구현 목표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: </a:t>
            </a:r>
            <a:r>
              <a:rPr kumimoji="1" lang="ko-KR" altLang="en-US" dirty="0"/>
              <a:t>고객이 등록한 리뷰를 현재 페이지에서 표시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432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E1B19AF-7323-86F3-DAC5-CB42E156CC6D}"/>
              </a:ext>
            </a:extLst>
          </p:cNvPr>
          <p:cNvSpPr txBox="1"/>
          <p:nvPr/>
        </p:nvSpPr>
        <p:spPr>
          <a:xfrm>
            <a:off x="0" y="479528"/>
            <a:ext cx="5117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리뷰 </a:t>
            </a:r>
            <a:r>
              <a:rPr lang="en-US" altLang="ko-KR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DB </a:t>
            </a:r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구현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C5781973-0916-3412-7094-0336E7979B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8" y="1067889"/>
            <a:ext cx="5840501" cy="5184011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7473DDEA-5EAA-45AE-E7E5-27970B4E0B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162" y="1643369"/>
            <a:ext cx="2247900" cy="1524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="" xmlns:a16="http://schemas.microsoft.com/office/drawing/2014/main" id="{88295830-1ED9-6F08-F458-4181C20FA06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443940" y="3016469"/>
            <a:ext cx="1930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0D64BFB-2732-49BC-D34F-3C5CF9F2823E}"/>
              </a:ext>
            </a:extLst>
          </p:cNvPr>
          <p:cNvSpPr/>
          <p:nvPr/>
        </p:nvSpPr>
        <p:spPr>
          <a:xfrm>
            <a:off x="1825347" y="2867684"/>
            <a:ext cx="1618593" cy="297569"/>
          </a:xfrm>
          <a:prstGeom prst="rect">
            <a:avLst/>
          </a:prstGeom>
          <a:solidFill>
            <a:schemeClr val="accent1">
              <a:alpha val="2381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EE20D555-EBC7-B6E8-0A2E-B4867EE751F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162" y="3640379"/>
            <a:ext cx="1989073" cy="26348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6264587D-B30F-615C-FC94-FB534408F277}"/>
              </a:ext>
            </a:extLst>
          </p:cNvPr>
          <p:cNvSpPr/>
          <p:nvPr/>
        </p:nvSpPr>
        <p:spPr>
          <a:xfrm>
            <a:off x="1646668" y="5444630"/>
            <a:ext cx="1618593" cy="297569"/>
          </a:xfrm>
          <a:prstGeom prst="rect">
            <a:avLst/>
          </a:prstGeom>
          <a:solidFill>
            <a:schemeClr val="accent1">
              <a:alpha val="2381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586B2F3-41B3-64AE-F70D-B652DC54AE13}"/>
              </a:ext>
            </a:extLst>
          </p:cNvPr>
          <p:cNvSpPr txBox="1"/>
          <p:nvPr/>
        </p:nvSpPr>
        <p:spPr>
          <a:xfrm>
            <a:off x="5740067" y="698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dirty="0"/>
              <a:t>@Service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48163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E1B19AF-7323-86F3-DAC5-CB42E156CC6D}"/>
              </a:ext>
            </a:extLst>
          </p:cNvPr>
          <p:cNvSpPr txBox="1"/>
          <p:nvPr/>
        </p:nvSpPr>
        <p:spPr>
          <a:xfrm>
            <a:off x="0" y="479528"/>
            <a:ext cx="5117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리뷰 </a:t>
            </a:r>
            <a:r>
              <a:rPr lang="en-US" altLang="ko-KR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DB </a:t>
            </a:r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구현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C1A55690-9759-3C7C-CA9E-E6A0A887D9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8655" y="1424585"/>
            <a:ext cx="6985000" cy="50927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51D3D021-AB6B-69E9-3036-5841DDA3563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162" y="1643369"/>
            <a:ext cx="2247900" cy="152400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AE8C0F2D-399E-2AE2-C3B0-D4776C400B85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570062" y="2256585"/>
            <a:ext cx="1728102" cy="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1F03D50-A12C-68CC-C07D-C1C6563CEF58}"/>
              </a:ext>
            </a:extLst>
          </p:cNvPr>
          <p:cNvSpPr/>
          <p:nvPr/>
        </p:nvSpPr>
        <p:spPr>
          <a:xfrm>
            <a:off x="1749384" y="2107800"/>
            <a:ext cx="1820678" cy="302891"/>
          </a:xfrm>
          <a:prstGeom prst="rect">
            <a:avLst/>
          </a:prstGeom>
          <a:solidFill>
            <a:schemeClr val="accent1">
              <a:alpha val="2381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31214F9-3898-6338-19AE-63E3DDED37BF}"/>
              </a:ext>
            </a:extLst>
          </p:cNvPr>
          <p:cNvSpPr txBox="1"/>
          <p:nvPr/>
        </p:nvSpPr>
        <p:spPr>
          <a:xfrm>
            <a:off x="5117362" y="983081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dirty="0"/>
              <a:t>@Controller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51562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E1B19AF-7323-86F3-DAC5-CB42E156CC6D}"/>
              </a:ext>
            </a:extLst>
          </p:cNvPr>
          <p:cNvSpPr txBox="1"/>
          <p:nvPr/>
        </p:nvSpPr>
        <p:spPr>
          <a:xfrm>
            <a:off x="0" y="479528"/>
            <a:ext cx="5117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리뷰 페이지</a:t>
            </a:r>
            <a:r>
              <a:rPr lang="en-US" altLang="ko-KR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 </a:t>
            </a:r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구현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E1330FF6-4835-5B3A-D9C5-1F12410955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7362" y="1431562"/>
            <a:ext cx="9436856" cy="5078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495CE7E-0F6B-270A-65C2-73D6EA4AB979}"/>
              </a:ext>
            </a:extLst>
          </p:cNvPr>
          <p:cNvSpPr txBox="1"/>
          <p:nvPr/>
        </p:nvSpPr>
        <p:spPr>
          <a:xfrm>
            <a:off x="5117362" y="92377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dirty="0"/>
              <a:t>HTML</a:t>
            </a:r>
            <a:endParaRPr kumimoji="1" lang="x-none" altLang="en-US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A7A1CA89-D61B-5A8C-9CAB-F6ACC8DC81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581" y="1929255"/>
            <a:ext cx="33782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0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E1B19AF-7323-86F3-DAC5-CB42E156CC6D}"/>
              </a:ext>
            </a:extLst>
          </p:cNvPr>
          <p:cNvSpPr txBox="1"/>
          <p:nvPr/>
        </p:nvSpPr>
        <p:spPr>
          <a:xfrm>
            <a:off x="0" y="479528"/>
            <a:ext cx="5117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리뷰 페이지</a:t>
            </a:r>
            <a:r>
              <a:rPr lang="en-US" altLang="ko-KR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 </a:t>
            </a:r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구현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45BBFC3-5C22-1332-BC01-189E1E8AE4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759" y="1525061"/>
            <a:ext cx="5764841" cy="4853411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984AB5CF-9368-90F7-5966-490ACDCD5C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3154" y="2457450"/>
            <a:ext cx="7543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2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3C4B505-04DE-00CF-16B6-2A4D2DEAB39F}"/>
              </a:ext>
            </a:extLst>
          </p:cNvPr>
          <p:cNvSpPr txBox="1"/>
          <p:nvPr/>
        </p:nvSpPr>
        <p:spPr>
          <a:xfrm>
            <a:off x="-1" y="479528"/>
            <a:ext cx="813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관리자 계정 로그인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43D8C64-678C-93B1-0A37-D63CF5F1F2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35100"/>
            <a:ext cx="6223000" cy="5257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8BF6C77-469D-E820-6D72-1BA7F2E8CD2B}"/>
              </a:ext>
            </a:extLst>
          </p:cNvPr>
          <p:cNvSpPr txBox="1"/>
          <p:nvPr/>
        </p:nvSpPr>
        <p:spPr>
          <a:xfrm>
            <a:off x="6155022" y="3429000"/>
            <a:ext cx="6036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구현 목표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:</a:t>
            </a:r>
            <a:r>
              <a:rPr kumimoji="1" lang="ko-KR" altLang="en-US" dirty="0"/>
              <a:t> 별도의 </a:t>
            </a:r>
            <a:r>
              <a:rPr kumimoji="1" lang="en-US" altLang="ko-KR" dirty="0"/>
              <a:t>csv</a:t>
            </a:r>
            <a:r>
              <a:rPr kumimoji="1" lang="ko-KR" altLang="en-US" dirty="0"/>
              <a:t>에 등록된 계정으로만 접속 가능한 페이지 구현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856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3C4B505-04DE-00CF-16B6-2A4D2DEAB39F}"/>
              </a:ext>
            </a:extLst>
          </p:cNvPr>
          <p:cNvSpPr txBox="1"/>
          <p:nvPr/>
        </p:nvSpPr>
        <p:spPr>
          <a:xfrm>
            <a:off x="-1" y="479528"/>
            <a:ext cx="813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관리자 계정 로그인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647A4BA4-E60F-64BC-D6E4-5608B44891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04" y="4048639"/>
            <a:ext cx="4099593" cy="1893456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A1101B7-0A22-5D5F-C134-C34D164371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1644732"/>
            <a:ext cx="7772400" cy="5048168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D877D251-2671-FE69-9AC1-AF30824AEB8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984" y="2015134"/>
            <a:ext cx="2095500" cy="128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7A6D4A7-0D1C-C7B3-0A7A-E4A106BCF316}"/>
              </a:ext>
            </a:extLst>
          </p:cNvPr>
          <p:cNvSpPr txBox="1"/>
          <p:nvPr/>
        </p:nvSpPr>
        <p:spPr>
          <a:xfrm>
            <a:off x="4271485" y="1248969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dirty="0"/>
              <a:t>@Service</a:t>
            </a:r>
            <a:endParaRPr kumimoji="1" lang="x-none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9551ED90-544A-551F-CBC4-0F1803FD095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605491" y="3143728"/>
            <a:ext cx="1728102" cy="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340D061-EB23-A225-B5FA-677E33ACA814}"/>
              </a:ext>
            </a:extLst>
          </p:cNvPr>
          <p:cNvSpPr/>
          <p:nvPr/>
        </p:nvSpPr>
        <p:spPr>
          <a:xfrm>
            <a:off x="784813" y="2994943"/>
            <a:ext cx="1820678" cy="302891"/>
          </a:xfrm>
          <a:prstGeom prst="rect">
            <a:avLst/>
          </a:prstGeom>
          <a:solidFill>
            <a:schemeClr val="accent1">
              <a:alpha val="2381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71303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3C4B505-04DE-00CF-16B6-2A4D2DEAB39F}"/>
              </a:ext>
            </a:extLst>
          </p:cNvPr>
          <p:cNvSpPr txBox="1"/>
          <p:nvPr/>
        </p:nvSpPr>
        <p:spPr>
          <a:xfrm>
            <a:off x="-1" y="479528"/>
            <a:ext cx="813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관리자 계정 로그인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BB45D893-055D-0899-DD95-2EEFD163B8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5533" y="1725908"/>
            <a:ext cx="5381442" cy="4093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43D8C64-678C-93B1-0A37-D63CF5F1F2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35100"/>
            <a:ext cx="6223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2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3C4B505-04DE-00CF-16B6-2A4D2DEAB39F}"/>
              </a:ext>
            </a:extLst>
          </p:cNvPr>
          <p:cNvSpPr txBox="1"/>
          <p:nvPr/>
        </p:nvSpPr>
        <p:spPr>
          <a:xfrm>
            <a:off x="-1" y="479528"/>
            <a:ext cx="813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4400" b="1" kern="0" spc="-300" dirty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관리자 계정 로그인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7A6D4A7-0D1C-C7B3-0A7A-E4A106BCF316}"/>
              </a:ext>
            </a:extLst>
          </p:cNvPr>
          <p:cNvSpPr txBox="1"/>
          <p:nvPr/>
        </p:nvSpPr>
        <p:spPr>
          <a:xfrm>
            <a:off x="184394" y="351028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dirty="0"/>
              <a:t>@Controller</a:t>
            </a:r>
            <a:endParaRPr kumimoji="1" lang="x-none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3ED6DBDA-E0E3-89BA-727F-4A623BA7BB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206" y="3897889"/>
            <a:ext cx="11549587" cy="23511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647A4BA4-E60F-64BC-D6E4-5608B44891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1200" y="1801497"/>
            <a:ext cx="4099593" cy="18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14499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85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b="1" smtClean="0"/>
              <a:t>프로젝트 시연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5984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66D0121-1B56-3966-E54A-D9FF78979B66}"/>
              </a:ext>
            </a:extLst>
          </p:cNvPr>
          <p:cNvSpPr txBox="1"/>
          <p:nvPr/>
        </p:nvSpPr>
        <p:spPr>
          <a:xfrm>
            <a:off x="0" y="380115"/>
            <a:ext cx="3288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4800" b="1" kern="0" spc="-300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개발환경</a:t>
            </a:r>
            <a:endParaRPr lang="en-US" sz="48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73" y="4441220"/>
            <a:ext cx="1395686" cy="1395686"/>
          </a:xfrm>
          <a:prstGeom prst="rect">
            <a:avLst/>
          </a:prstGeom>
        </p:spPr>
      </p:pic>
      <p:pic>
        <p:nvPicPr>
          <p:cNvPr id="2050" name="Picture 2" descr="https://t1.daumcdn.net/cfile/tistory/9926173F5E95E6CF1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673" y="1990031"/>
            <a:ext cx="1395686" cy="13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4197" y="2020841"/>
            <a:ext cx="3746377" cy="14190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371" y="1942659"/>
            <a:ext cx="1177455" cy="13491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533" y="4238056"/>
            <a:ext cx="1802013" cy="18020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0463" y="4422071"/>
            <a:ext cx="2748542" cy="1547129"/>
          </a:xfrm>
          <a:prstGeom prst="rect">
            <a:avLst/>
          </a:prstGeom>
        </p:spPr>
      </p:pic>
      <p:pic>
        <p:nvPicPr>
          <p:cNvPr id="2052" name="Picture 4" descr="download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3576" y="4338145"/>
            <a:ext cx="1456832" cy="145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pring Boot | Spring Security 한 유저에게 여러 Authority(ROLE) 부여하기 (UserDetails)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775" t="8085" r="16626" b="9645"/>
          <a:stretch/>
        </p:blipFill>
        <p:spPr bwMode="auto">
          <a:xfrm>
            <a:off x="6206481" y="4024051"/>
            <a:ext cx="1687871" cy="208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587" y="2085254"/>
            <a:ext cx="1290255" cy="1290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8904" y="1343700"/>
            <a:ext cx="715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557EBF"/>
                </a:solidFill>
              </a:rPr>
              <a:t>OS</a:t>
            </a:r>
            <a:endParaRPr lang="ko-KR" altLang="en-US" sz="3600" b="1" dirty="0">
              <a:solidFill>
                <a:srgbClr val="557EB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5548" y="1296328"/>
            <a:ext cx="1207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557EBF"/>
                </a:solidFill>
              </a:rPr>
              <a:t>Front</a:t>
            </a:r>
            <a:endParaRPr lang="ko-KR" altLang="en-US" sz="3600" b="1" dirty="0">
              <a:solidFill>
                <a:srgbClr val="557EB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8904" y="3749181"/>
            <a:ext cx="141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557EBF"/>
                </a:solidFill>
              </a:rPr>
              <a:t>Server</a:t>
            </a:r>
            <a:endParaRPr lang="ko-KR" altLang="en-US" sz="3600" b="1" dirty="0">
              <a:solidFill>
                <a:srgbClr val="557E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4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14499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85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/>
              <a:t>Q&amp;A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40312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건물, 의자, 앉아있는, 대형이(가) 표시된 사진&#10;&#10;자동 생성된 설명">
            <a:extLst>
              <a:ext uri="{FF2B5EF4-FFF2-40B4-BE49-F238E27FC236}">
                <a16:creationId xmlns="" xmlns:a16="http://schemas.microsoft.com/office/drawing/2014/main" id="{73FE75AD-FECB-40D6-A5B7-155F78A0D1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Rectangle 15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85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288" name="Group 89">
            <a:extLst>
              <a:ext uri="{FF2B5EF4-FFF2-40B4-BE49-F238E27FC236}">
                <a16:creationId xmlns="" xmlns:a16="http://schemas.microsoft.com/office/drawing/2014/main" id="{601C53C2-27D3-4548-BD76-7677F3B520DB}"/>
              </a:ext>
            </a:extLst>
          </p:cNvPr>
          <p:cNvGrpSpPr/>
          <p:nvPr/>
        </p:nvGrpSpPr>
        <p:grpSpPr>
          <a:xfrm flipH="1">
            <a:off x="6365143" y="707212"/>
            <a:ext cx="6325200" cy="6159581"/>
            <a:chOff x="5717381" y="3061493"/>
            <a:chExt cx="757238" cy="735013"/>
          </a:xfrm>
          <a:solidFill>
            <a:schemeClr val="tx1">
              <a:lumMod val="50000"/>
              <a:alpha val="40000"/>
            </a:schemeClr>
          </a:solidFill>
        </p:grpSpPr>
        <p:sp>
          <p:nvSpPr>
            <p:cNvPr id="289" name="Freeform 90">
              <a:extLst>
                <a:ext uri="{FF2B5EF4-FFF2-40B4-BE49-F238E27FC236}">
                  <a16:creationId xmlns="" xmlns:a16="http://schemas.microsoft.com/office/drawing/2014/main" id="{69AE8B4D-1781-4059-B383-8570FF53C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8969" y="3318668"/>
              <a:ext cx="169862" cy="360363"/>
            </a:xfrm>
            <a:custGeom>
              <a:avLst/>
              <a:gdLst>
                <a:gd name="T0" fmla="*/ 41 w 474"/>
                <a:gd name="T1" fmla="*/ 544 h 1002"/>
                <a:gd name="T2" fmla="*/ 52 w 474"/>
                <a:gd name="T3" fmla="*/ 478 h 1002"/>
                <a:gd name="T4" fmla="*/ 104 w 474"/>
                <a:gd name="T5" fmla="*/ 354 h 1002"/>
                <a:gd name="T6" fmla="*/ 136 w 474"/>
                <a:gd name="T7" fmla="*/ 295 h 1002"/>
                <a:gd name="T8" fmla="*/ 143 w 474"/>
                <a:gd name="T9" fmla="*/ 254 h 1002"/>
                <a:gd name="T10" fmla="*/ 181 w 474"/>
                <a:gd name="T11" fmla="*/ 186 h 1002"/>
                <a:gd name="T12" fmla="*/ 206 w 474"/>
                <a:gd name="T13" fmla="*/ 35 h 1002"/>
                <a:gd name="T14" fmla="*/ 254 w 474"/>
                <a:gd name="T15" fmla="*/ 9 h 1002"/>
                <a:gd name="T16" fmla="*/ 397 w 474"/>
                <a:gd name="T17" fmla="*/ 192 h 1002"/>
                <a:gd name="T18" fmla="*/ 357 w 474"/>
                <a:gd name="T19" fmla="*/ 567 h 1002"/>
                <a:gd name="T20" fmla="*/ 333 w 474"/>
                <a:gd name="T21" fmla="*/ 632 h 1002"/>
                <a:gd name="T22" fmla="*/ 307 w 474"/>
                <a:gd name="T23" fmla="*/ 695 h 1002"/>
                <a:gd name="T24" fmla="*/ 299 w 474"/>
                <a:gd name="T25" fmla="*/ 700 h 1002"/>
                <a:gd name="T26" fmla="*/ 307 w 474"/>
                <a:gd name="T27" fmla="*/ 695 h 1002"/>
                <a:gd name="T28" fmla="*/ 246 w 474"/>
                <a:gd name="T29" fmla="*/ 757 h 1002"/>
                <a:gd name="T30" fmla="*/ 307 w 474"/>
                <a:gd name="T31" fmla="*/ 695 h 1002"/>
                <a:gd name="T32" fmla="*/ 341 w 474"/>
                <a:gd name="T33" fmla="*/ 733 h 1002"/>
                <a:gd name="T34" fmla="*/ 372 w 474"/>
                <a:gd name="T35" fmla="*/ 744 h 1002"/>
                <a:gd name="T36" fmla="*/ 408 w 474"/>
                <a:gd name="T37" fmla="*/ 750 h 1002"/>
                <a:gd name="T38" fmla="*/ 398 w 474"/>
                <a:gd name="T39" fmla="*/ 877 h 1002"/>
                <a:gd name="T40" fmla="*/ 384 w 474"/>
                <a:gd name="T41" fmla="*/ 1001 h 1002"/>
                <a:gd name="T42" fmla="*/ 15 w 474"/>
                <a:gd name="T43" fmla="*/ 817 h 1002"/>
                <a:gd name="T44" fmla="*/ 7 w 474"/>
                <a:gd name="T45" fmla="*/ 640 h 1002"/>
                <a:gd name="T46" fmla="*/ 41 w 474"/>
                <a:gd name="T47" fmla="*/ 544 h 1002"/>
                <a:gd name="T48" fmla="*/ 290 w 474"/>
                <a:gd name="T49" fmla="*/ 705 h 1002"/>
                <a:gd name="T50" fmla="*/ 299 w 474"/>
                <a:gd name="T51" fmla="*/ 700 h 1002"/>
                <a:gd name="T52" fmla="*/ 290 w 474"/>
                <a:gd name="T53" fmla="*/ 705 h 1002"/>
                <a:gd name="T54" fmla="*/ 227 w 474"/>
                <a:gd name="T55" fmla="*/ 733 h 1002"/>
                <a:gd name="T56" fmla="*/ 105 w 474"/>
                <a:gd name="T57" fmla="*/ 761 h 1002"/>
                <a:gd name="T58" fmla="*/ 227 w 474"/>
                <a:gd name="T59" fmla="*/ 733 h 1002"/>
                <a:gd name="T60" fmla="*/ 290 w 474"/>
                <a:gd name="T61" fmla="*/ 705 h 1002"/>
                <a:gd name="T62" fmla="*/ 227 w 474"/>
                <a:gd name="T63" fmla="*/ 733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4" h="1002">
                  <a:moveTo>
                    <a:pt x="41" y="544"/>
                  </a:moveTo>
                  <a:cubicBezTo>
                    <a:pt x="45" y="539"/>
                    <a:pt x="48" y="500"/>
                    <a:pt x="52" y="478"/>
                  </a:cubicBezTo>
                  <a:cubicBezTo>
                    <a:pt x="55" y="455"/>
                    <a:pt x="80" y="378"/>
                    <a:pt x="104" y="354"/>
                  </a:cubicBezTo>
                  <a:cubicBezTo>
                    <a:pt x="128" y="330"/>
                    <a:pt x="136" y="295"/>
                    <a:pt x="136" y="295"/>
                  </a:cubicBezTo>
                  <a:cubicBezTo>
                    <a:pt x="136" y="295"/>
                    <a:pt x="142" y="289"/>
                    <a:pt x="143" y="254"/>
                  </a:cubicBezTo>
                  <a:cubicBezTo>
                    <a:pt x="145" y="218"/>
                    <a:pt x="181" y="186"/>
                    <a:pt x="181" y="186"/>
                  </a:cubicBezTo>
                  <a:cubicBezTo>
                    <a:pt x="182" y="179"/>
                    <a:pt x="188" y="66"/>
                    <a:pt x="206" y="35"/>
                  </a:cubicBezTo>
                  <a:cubicBezTo>
                    <a:pt x="212" y="26"/>
                    <a:pt x="254" y="9"/>
                    <a:pt x="254" y="9"/>
                  </a:cubicBezTo>
                  <a:cubicBezTo>
                    <a:pt x="302" y="0"/>
                    <a:pt x="369" y="111"/>
                    <a:pt x="397" y="192"/>
                  </a:cubicBezTo>
                  <a:cubicBezTo>
                    <a:pt x="473" y="418"/>
                    <a:pt x="354" y="561"/>
                    <a:pt x="357" y="567"/>
                  </a:cubicBezTo>
                  <a:cubicBezTo>
                    <a:pt x="361" y="573"/>
                    <a:pt x="337" y="612"/>
                    <a:pt x="333" y="632"/>
                  </a:cubicBezTo>
                  <a:cubicBezTo>
                    <a:pt x="330" y="653"/>
                    <a:pt x="328" y="681"/>
                    <a:pt x="307" y="695"/>
                  </a:cubicBezTo>
                  <a:cubicBezTo>
                    <a:pt x="305" y="696"/>
                    <a:pt x="302" y="698"/>
                    <a:pt x="299" y="700"/>
                  </a:cubicBezTo>
                  <a:cubicBezTo>
                    <a:pt x="304" y="697"/>
                    <a:pt x="307" y="695"/>
                    <a:pt x="307" y="695"/>
                  </a:cubicBezTo>
                  <a:cubicBezTo>
                    <a:pt x="307" y="695"/>
                    <a:pt x="294" y="739"/>
                    <a:pt x="246" y="757"/>
                  </a:cubicBezTo>
                  <a:cubicBezTo>
                    <a:pt x="295" y="739"/>
                    <a:pt x="307" y="695"/>
                    <a:pt x="307" y="695"/>
                  </a:cubicBezTo>
                  <a:cubicBezTo>
                    <a:pt x="320" y="704"/>
                    <a:pt x="341" y="733"/>
                    <a:pt x="341" y="733"/>
                  </a:cubicBezTo>
                  <a:lnTo>
                    <a:pt x="372" y="744"/>
                  </a:lnTo>
                  <a:cubicBezTo>
                    <a:pt x="386" y="744"/>
                    <a:pt x="408" y="750"/>
                    <a:pt x="408" y="750"/>
                  </a:cubicBezTo>
                  <a:cubicBezTo>
                    <a:pt x="408" y="750"/>
                    <a:pt x="401" y="835"/>
                    <a:pt x="398" y="877"/>
                  </a:cubicBezTo>
                  <a:cubicBezTo>
                    <a:pt x="396" y="908"/>
                    <a:pt x="384" y="1001"/>
                    <a:pt x="384" y="1001"/>
                  </a:cubicBezTo>
                  <a:cubicBezTo>
                    <a:pt x="361" y="1000"/>
                    <a:pt x="30" y="826"/>
                    <a:pt x="15" y="817"/>
                  </a:cubicBezTo>
                  <a:cubicBezTo>
                    <a:pt x="0" y="808"/>
                    <a:pt x="1" y="658"/>
                    <a:pt x="7" y="640"/>
                  </a:cubicBezTo>
                  <a:cubicBezTo>
                    <a:pt x="13" y="621"/>
                    <a:pt x="37" y="550"/>
                    <a:pt x="41" y="544"/>
                  </a:cubicBezTo>
                  <a:close/>
                  <a:moveTo>
                    <a:pt x="290" y="705"/>
                  </a:moveTo>
                  <a:cubicBezTo>
                    <a:pt x="294" y="703"/>
                    <a:pt x="297" y="701"/>
                    <a:pt x="299" y="700"/>
                  </a:cubicBezTo>
                  <a:cubicBezTo>
                    <a:pt x="296" y="701"/>
                    <a:pt x="293" y="703"/>
                    <a:pt x="290" y="705"/>
                  </a:cubicBezTo>
                  <a:close/>
                  <a:moveTo>
                    <a:pt x="227" y="733"/>
                  </a:moveTo>
                  <a:cubicBezTo>
                    <a:pt x="172" y="753"/>
                    <a:pt x="125" y="759"/>
                    <a:pt x="105" y="761"/>
                  </a:cubicBezTo>
                  <a:cubicBezTo>
                    <a:pt x="151" y="757"/>
                    <a:pt x="194" y="746"/>
                    <a:pt x="227" y="733"/>
                  </a:cubicBezTo>
                  <a:cubicBezTo>
                    <a:pt x="247" y="726"/>
                    <a:pt x="269" y="716"/>
                    <a:pt x="290" y="705"/>
                  </a:cubicBezTo>
                  <a:cubicBezTo>
                    <a:pt x="276" y="712"/>
                    <a:pt x="254" y="723"/>
                    <a:pt x="227" y="73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90" name="Freeform 95">
              <a:extLst>
                <a:ext uri="{FF2B5EF4-FFF2-40B4-BE49-F238E27FC236}">
                  <a16:creationId xmlns="" xmlns:a16="http://schemas.microsoft.com/office/drawing/2014/main" id="{E7157E7F-E86C-4ABC-8FC3-7CA8DFAB3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7381" y="3320256"/>
              <a:ext cx="158750" cy="360362"/>
            </a:xfrm>
            <a:custGeom>
              <a:avLst/>
              <a:gdLst>
                <a:gd name="T0" fmla="*/ 20 w 441"/>
                <a:gd name="T1" fmla="*/ 808 h 999"/>
                <a:gd name="T2" fmla="*/ 399 w 441"/>
                <a:gd name="T3" fmla="*/ 870 h 999"/>
                <a:gd name="T4" fmla="*/ 376 w 441"/>
                <a:gd name="T5" fmla="*/ 741 h 999"/>
                <a:gd name="T6" fmla="*/ 344 w 441"/>
                <a:gd name="T7" fmla="*/ 729 h 999"/>
                <a:gd name="T8" fmla="*/ 312 w 441"/>
                <a:gd name="T9" fmla="*/ 693 h 999"/>
                <a:gd name="T10" fmla="*/ 247 w 441"/>
                <a:gd name="T11" fmla="*/ 752 h 999"/>
                <a:gd name="T12" fmla="*/ 305 w 441"/>
                <a:gd name="T13" fmla="*/ 695 h 999"/>
                <a:gd name="T14" fmla="*/ 233 w 441"/>
                <a:gd name="T15" fmla="*/ 729 h 999"/>
                <a:gd name="T16" fmla="*/ 99 w 441"/>
                <a:gd name="T17" fmla="*/ 758 h 999"/>
                <a:gd name="T18" fmla="*/ 98 w 441"/>
                <a:gd name="T19" fmla="*/ 752 h 999"/>
                <a:gd name="T20" fmla="*/ 231 w 441"/>
                <a:gd name="T21" fmla="*/ 724 h 999"/>
                <a:gd name="T22" fmla="*/ 309 w 441"/>
                <a:gd name="T23" fmla="*/ 686 h 999"/>
                <a:gd name="T24" fmla="*/ 334 w 441"/>
                <a:gd name="T25" fmla="*/ 625 h 999"/>
                <a:gd name="T26" fmla="*/ 359 w 441"/>
                <a:gd name="T27" fmla="*/ 562 h 999"/>
                <a:gd name="T28" fmla="*/ 398 w 441"/>
                <a:gd name="T29" fmla="*/ 187 h 999"/>
                <a:gd name="T30" fmla="*/ 259 w 441"/>
                <a:gd name="T31" fmla="*/ 6 h 999"/>
                <a:gd name="T32" fmla="*/ 189 w 441"/>
                <a:gd name="T33" fmla="*/ 163 h 999"/>
                <a:gd name="T34" fmla="*/ 186 w 441"/>
                <a:gd name="T35" fmla="*/ 183 h 999"/>
                <a:gd name="T36" fmla="*/ 142 w 441"/>
                <a:gd name="T37" fmla="*/ 290 h 999"/>
                <a:gd name="T38" fmla="*/ 58 w 441"/>
                <a:gd name="T39" fmla="*/ 472 h 999"/>
                <a:gd name="T40" fmla="*/ 47 w 441"/>
                <a:gd name="T41" fmla="*/ 540 h 999"/>
                <a:gd name="T42" fmla="*/ 10 w 441"/>
                <a:gd name="T43" fmla="*/ 725 h 999"/>
                <a:gd name="T44" fmla="*/ 49 w 441"/>
                <a:gd name="T45" fmla="*/ 497 h 999"/>
                <a:gd name="T46" fmla="*/ 106 w 441"/>
                <a:gd name="T47" fmla="*/ 346 h 999"/>
                <a:gd name="T48" fmla="*/ 137 w 441"/>
                <a:gd name="T49" fmla="*/ 287 h 999"/>
                <a:gd name="T50" fmla="*/ 182 w 441"/>
                <a:gd name="T51" fmla="*/ 179 h 999"/>
                <a:gd name="T52" fmla="*/ 208 w 441"/>
                <a:gd name="T53" fmla="*/ 29 h 999"/>
                <a:gd name="T54" fmla="*/ 257 w 441"/>
                <a:gd name="T55" fmla="*/ 1 h 999"/>
                <a:gd name="T56" fmla="*/ 403 w 441"/>
                <a:gd name="T57" fmla="*/ 185 h 999"/>
                <a:gd name="T58" fmla="*/ 369 w 441"/>
                <a:gd name="T59" fmla="*/ 550 h 999"/>
                <a:gd name="T60" fmla="*/ 354 w 441"/>
                <a:gd name="T61" fmla="*/ 590 h 999"/>
                <a:gd name="T62" fmla="*/ 338 w 441"/>
                <a:gd name="T63" fmla="*/ 636 h 999"/>
                <a:gd name="T64" fmla="*/ 346 w 441"/>
                <a:gd name="T65" fmla="*/ 724 h 999"/>
                <a:gd name="T66" fmla="*/ 412 w 441"/>
                <a:gd name="T67" fmla="*/ 741 h 999"/>
                <a:gd name="T68" fmla="*/ 404 w 441"/>
                <a:gd name="T69" fmla="*/ 870 h 999"/>
                <a:gd name="T70" fmla="*/ 387 w 441"/>
                <a:gd name="T71" fmla="*/ 998 h 999"/>
                <a:gd name="T72" fmla="*/ 17 w 441"/>
                <a:gd name="T73" fmla="*/ 813 h 999"/>
                <a:gd name="T74" fmla="*/ 42 w 441"/>
                <a:gd name="T75" fmla="*/ 537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1" h="999">
                  <a:moveTo>
                    <a:pt x="10" y="725"/>
                  </a:moveTo>
                  <a:cubicBezTo>
                    <a:pt x="11" y="779"/>
                    <a:pt x="15" y="806"/>
                    <a:pt x="20" y="808"/>
                  </a:cubicBezTo>
                  <a:cubicBezTo>
                    <a:pt x="38" y="820"/>
                    <a:pt x="348" y="980"/>
                    <a:pt x="385" y="992"/>
                  </a:cubicBezTo>
                  <a:cubicBezTo>
                    <a:pt x="387" y="975"/>
                    <a:pt x="397" y="898"/>
                    <a:pt x="399" y="870"/>
                  </a:cubicBezTo>
                  <a:cubicBezTo>
                    <a:pt x="401" y="833"/>
                    <a:pt x="408" y="760"/>
                    <a:pt x="409" y="746"/>
                  </a:cubicBezTo>
                  <a:cubicBezTo>
                    <a:pt x="403" y="744"/>
                    <a:pt x="386" y="741"/>
                    <a:pt x="376" y="741"/>
                  </a:cubicBezTo>
                  <a:cubicBezTo>
                    <a:pt x="376" y="741"/>
                    <a:pt x="375" y="741"/>
                    <a:pt x="375" y="740"/>
                  </a:cubicBezTo>
                  <a:lnTo>
                    <a:pt x="344" y="729"/>
                  </a:lnTo>
                  <a:cubicBezTo>
                    <a:pt x="343" y="729"/>
                    <a:pt x="343" y="729"/>
                    <a:pt x="342" y="728"/>
                  </a:cubicBezTo>
                  <a:cubicBezTo>
                    <a:pt x="342" y="728"/>
                    <a:pt x="325" y="704"/>
                    <a:pt x="312" y="693"/>
                  </a:cubicBezTo>
                  <a:cubicBezTo>
                    <a:pt x="308" y="704"/>
                    <a:pt x="292" y="738"/>
                    <a:pt x="250" y="754"/>
                  </a:cubicBezTo>
                  <a:cubicBezTo>
                    <a:pt x="249" y="754"/>
                    <a:pt x="247" y="753"/>
                    <a:pt x="247" y="752"/>
                  </a:cubicBezTo>
                  <a:cubicBezTo>
                    <a:pt x="246" y="751"/>
                    <a:pt x="247" y="749"/>
                    <a:pt x="248" y="748"/>
                  </a:cubicBezTo>
                  <a:cubicBezTo>
                    <a:pt x="283" y="735"/>
                    <a:pt x="299" y="708"/>
                    <a:pt x="305" y="695"/>
                  </a:cubicBezTo>
                  <a:cubicBezTo>
                    <a:pt x="303" y="697"/>
                    <a:pt x="299" y="699"/>
                    <a:pt x="295" y="701"/>
                  </a:cubicBezTo>
                  <a:cubicBezTo>
                    <a:pt x="276" y="712"/>
                    <a:pt x="255" y="721"/>
                    <a:pt x="233" y="729"/>
                  </a:cubicBezTo>
                  <a:cubicBezTo>
                    <a:pt x="191" y="745"/>
                    <a:pt x="149" y="754"/>
                    <a:pt x="107" y="757"/>
                  </a:cubicBezTo>
                  <a:cubicBezTo>
                    <a:pt x="102" y="757"/>
                    <a:pt x="99" y="758"/>
                    <a:pt x="99" y="758"/>
                  </a:cubicBezTo>
                  <a:cubicBezTo>
                    <a:pt x="97" y="758"/>
                    <a:pt x="96" y="756"/>
                    <a:pt x="96" y="755"/>
                  </a:cubicBezTo>
                  <a:cubicBezTo>
                    <a:pt x="96" y="753"/>
                    <a:pt x="97" y="752"/>
                    <a:pt x="98" y="752"/>
                  </a:cubicBezTo>
                  <a:cubicBezTo>
                    <a:pt x="101" y="752"/>
                    <a:pt x="104" y="752"/>
                    <a:pt x="107" y="751"/>
                  </a:cubicBezTo>
                  <a:cubicBezTo>
                    <a:pt x="125" y="750"/>
                    <a:pt x="175" y="745"/>
                    <a:pt x="231" y="724"/>
                  </a:cubicBezTo>
                  <a:cubicBezTo>
                    <a:pt x="258" y="714"/>
                    <a:pt x="280" y="703"/>
                    <a:pt x="293" y="696"/>
                  </a:cubicBezTo>
                  <a:cubicBezTo>
                    <a:pt x="298" y="693"/>
                    <a:pt x="304" y="689"/>
                    <a:pt x="309" y="686"/>
                  </a:cubicBezTo>
                  <a:cubicBezTo>
                    <a:pt x="326" y="675"/>
                    <a:pt x="330" y="654"/>
                    <a:pt x="333" y="635"/>
                  </a:cubicBezTo>
                  <a:cubicBezTo>
                    <a:pt x="333" y="631"/>
                    <a:pt x="334" y="628"/>
                    <a:pt x="334" y="625"/>
                  </a:cubicBezTo>
                  <a:cubicBezTo>
                    <a:pt x="336" y="615"/>
                    <a:pt x="343" y="600"/>
                    <a:pt x="349" y="587"/>
                  </a:cubicBezTo>
                  <a:cubicBezTo>
                    <a:pt x="354" y="578"/>
                    <a:pt x="359" y="565"/>
                    <a:pt x="359" y="562"/>
                  </a:cubicBezTo>
                  <a:cubicBezTo>
                    <a:pt x="357" y="560"/>
                    <a:pt x="358" y="558"/>
                    <a:pt x="364" y="547"/>
                  </a:cubicBezTo>
                  <a:cubicBezTo>
                    <a:pt x="429" y="434"/>
                    <a:pt x="440" y="313"/>
                    <a:pt x="398" y="187"/>
                  </a:cubicBezTo>
                  <a:cubicBezTo>
                    <a:pt x="372" y="112"/>
                    <a:pt x="308" y="6"/>
                    <a:pt x="263" y="6"/>
                  </a:cubicBezTo>
                  <a:cubicBezTo>
                    <a:pt x="262" y="6"/>
                    <a:pt x="260" y="6"/>
                    <a:pt x="259" y="6"/>
                  </a:cubicBezTo>
                  <a:cubicBezTo>
                    <a:pt x="243" y="13"/>
                    <a:pt x="216" y="25"/>
                    <a:pt x="212" y="31"/>
                  </a:cubicBezTo>
                  <a:cubicBezTo>
                    <a:pt x="199" y="55"/>
                    <a:pt x="192" y="131"/>
                    <a:pt x="189" y="163"/>
                  </a:cubicBezTo>
                  <a:cubicBezTo>
                    <a:pt x="188" y="174"/>
                    <a:pt x="187" y="180"/>
                    <a:pt x="187" y="182"/>
                  </a:cubicBezTo>
                  <a:lnTo>
                    <a:pt x="186" y="183"/>
                  </a:lnTo>
                  <a:cubicBezTo>
                    <a:pt x="186" y="183"/>
                    <a:pt x="152" y="214"/>
                    <a:pt x="150" y="248"/>
                  </a:cubicBezTo>
                  <a:cubicBezTo>
                    <a:pt x="148" y="278"/>
                    <a:pt x="144" y="287"/>
                    <a:pt x="142" y="290"/>
                  </a:cubicBezTo>
                  <a:cubicBezTo>
                    <a:pt x="141" y="295"/>
                    <a:pt x="133" y="328"/>
                    <a:pt x="110" y="350"/>
                  </a:cubicBezTo>
                  <a:cubicBezTo>
                    <a:pt x="86" y="375"/>
                    <a:pt x="62" y="451"/>
                    <a:pt x="58" y="472"/>
                  </a:cubicBezTo>
                  <a:cubicBezTo>
                    <a:pt x="57" y="479"/>
                    <a:pt x="56" y="489"/>
                    <a:pt x="55" y="498"/>
                  </a:cubicBezTo>
                  <a:cubicBezTo>
                    <a:pt x="52" y="522"/>
                    <a:pt x="49" y="536"/>
                    <a:pt x="47" y="540"/>
                  </a:cubicBezTo>
                  <a:cubicBezTo>
                    <a:pt x="44" y="545"/>
                    <a:pt x="19" y="614"/>
                    <a:pt x="13" y="634"/>
                  </a:cubicBezTo>
                  <a:cubicBezTo>
                    <a:pt x="11" y="643"/>
                    <a:pt x="9" y="686"/>
                    <a:pt x="10" y="725"/>
                  </a:cubicBezTo>
                  <a:close/>
                  <a:moveTo>
                    <a:pt x="42" y="537"/>
                  </a:moveTo>
                  <a:cubicBezTo>
                    <a:pt x="44" y="534"/>
                    <a:pt x="47" y="514"/>
                    <a:pt x="49" y="497"/>
                  </a:cubicBezTo>
                  <a:cubicBezTo>
                    <a:pt x="50" y="488"/>
                    <a:pt x="52" y="478"/>
                    <a:pt x="53" y="471"/>
                  </a:cubicBezTo>
                  <a:cubicBezTo>
                    <a:pt x="57" y="450"/>
                    <a:pt x="81" y="372"/>
                    <a:pt x="106" y="346"/>
                  </a:cubicBezTo>
                  <a:cubicBezTo>
                    <a:pt x="129" y="323"/>
                    <a:pt x="137" y="288"/>
                    <a:pt x="137" y="288"/>
                  </a:cubicBezTo>
                  <a:lnTo>
                    <a:pt x="137" y="287"/>
                  </a:lnTo>
                  <a:cubicBezTo>
                    <a:pt x="138" y="286"/>
                    <a:pt x="142" y="280"/>
                    <a:pt x="144" y="248"/>
                  </a:cubicBezTo>
                  <a:cubicBezTo>
                    <a:pt x="146" y="214"/>
                    <a:pt x="176" y="184"/>
                    <a:pt x="182" y="179"/>
                  </a:cubicBezTo>
                  <a:cubicBezTo>
                    <a:pt x="182" y="177"/>
                    <a:pt x="182" y="170"/>
                    <a:pt x="183" y="163"/>
                  </a:cubicBezTo>
                  <a:cubicBezTo>
                    <a:pt x="186" y="127"/>
                    <a:pt x="193" y="53"/>
                    <a:pt x="208" y="29"/>
                  </a:cubicBezTo>
                  <a:cubicBezTo>
                    <a:pt x="214" y="19"/>
                    <a:pt x="253" y="3"/>
                    <a:pt x="257" y="1"/>
                  </a:cubicBezTo>
                  <a:lnTo>
                    <a:pt x="257" y="1"/>
                  </a:lnTo>
                  <a:cubicBezTo>
                    <a:pt x="259" y="0"/>
                    <a:pt x="262" y="0"/>
                    <a:pt x="263" y="0"/>
                  </a:cubicBezTo>
                  <a:cubicBezTo>
                    <a:pt x="313" y="0"/>
                    <a:pt x="377" y="110"/>
                    <a:pt x="403" y="185"/>
                  </a:cubicBezTo>
                  <a:cubicBezTo>
                    <a:pt x="431" y="267"/>
                    <a:pt x="436" y="347"/>
                    <a:pt x="419" y="425"/>
                  </a:cubicBezTo>
                  <a:cubicBezTo>
                    <a:pt x="406" y="487"/>
                    <a:pt x="381" y="529"/>
                    <a:pt x="369" y="550"/>
                  </a:cubicBezTo>
                  <a:cubicBezTo>
                    <a:pt x="367" y="554"/>
                    <a:pt x="364" y="559"/>
                    <a:pt x="364" y="560"/>
                  </a:cubicBezTo>
                  <a:cubicBezTo>
                    <a:pt x="365" y="564"/>
                    <a:pt x="362" y="572"/>
                    <a:pt x="354" y="590"/>
                  </a:cubicBezTo>
                  <a:cubicBezTo>
                    <a:pt x="348" y="603"/>
                    <a:pt x="342" y="617"/>
                    <a:pt x="340" y="626"/>
                  </a:cubicBezTo>
                  <a:cubicBezTo>
                    <a:pt x="339" y="629"/>
                    <a:pt x="339" y="632"/>
                    <a:pt x="338" y="636"/>
                  </a:cubicBezTo>
                  <a:cubicBezTo>
                    <a:pt x="335" y="654"/>
                    <a:pt x="332" y="675"/>
                    <a:pt x="315" y="688"/>
                  </a:cubicBezTo>
                  <a:cubicBezTo>
                    <a:pt x="327" y="699"/>
                    <a:pt x="343" y="720"/>
                    <a:pt x="346" y="724"/>
                  </a:cubicBezTo>
                  <a:lnTo>
                    <a:pt x="376" y="735"/>
                  </a:lnTo>
                  <a:cubicBezTo>
                    <a:pt x="390" y="735"/>
                    <a:pt x="411" y="740"/>
                    <a:pt x="412" y="741"/>
                  </a:cubicBezTo>
                  <a:cubicBezTo>
                    <a:pt x="413" y="741"/>
                    <a:pt x="414" y="742"/>
                    <a:pt x="414" y="744"/>
                  </a:cubicBezTo>
                  <a:cubicBezTo>
                    <a:pt x="414" y="745"/>
                    <a:pt x="407" y="830"/>
                    <a:pt x="404" y="870"/>
                  </a:cubicBezTo>
                  <a:cubicBezTo>
                    <a:pt x="402" y="901"/>
                    <a:pt x="390" y="994"/>
                    <a:pt x="390" y="995"/>
                  </a:cubicBezTo>
                  <a:cubicBezTo>
                    <a:pt x="390" y="997"/>
                    <a:pt x="389" y="998"/>
                    <a:pt x="387" y="998"/>
                  </a:cubicBezTo>
                  <a:cubicBezTo>
                    <a:pt x="375" y="997"/>
                    <a:pt x="278" y="948"/>
                    <a:pt x="199" y="908"/>
                  </a:cubicBezTo>
                  <a:cubicBezTo>
                    <a:pt x="111" y="863"/>
                    <a:pt x="24" y="817"/>
                    <a:pt x="17" y="813"/>
                  </a:cubicBezTo>
                  <a:cubicBezTo>
                    <a:pt x="0" y="802"/>
                    <a:pt x="3" y="651"/>
                    <a:pt x="8" y="633"/>
                  </a:cubicBezTo>
                  <a:cubicBezTo>
                    <a:pt x="13" y="614"/>
                    <a:pt x="38" y="543"/>
                    <a:pt x="42" y="5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91" name="Freeform 96">
              <a:extLst>
                <a:ext uri="{FF2B5EF4-FFF2-40B4-BE49-F238E27FC236}">
                  <a16:creationId xmlns="" xmlns:a16="http://schemas.microsoft.com/office/drawing/2014/main" id="{A60619F6-DA83-4106-923E-35A7BBB17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3494" y="3577431"/>
              <a:ext cx="103187" cy="31750"/>
            </a:xfrm>
            <a:custGeom>
              <a:avLst/>
              <a:gdLst>
                <a:gd name="T0" fmla="*/ 94 w 285"/>
                <a:gd name="T1" fmla="*/ 14 h 86"/>
                <a:gd name="T2" fmla="*/ 135 w 285"/>
                <a:gd name="T3" fmla="*/ 26 h 86"/>
                <a:gd name="T4" fmla="*/ 182 w 285"/>
                <a:gd name="T5" fmla="*/ 34 h 86"/>
                <a:gd name="T6" fmla="*/ 221 w 285"/>
                <a:gd name="T7" fmla="*/ 38 h 86"/>
                <a:gd name="T8" fmla="*/ 269 w 285"/>
                <a:gd name="T9" fmla="*/ 39 h 86"/>
                <a:gd name="T10" fmla="*/ 279 w 285"/>
                <a:gd name="T11" fmla="*/ 61 h 86"/>
                <a:gd name="T12" fmla="*/ 246 w 285"/>
                <a:gd name="T13" fmla="*/ 68 h 86"/>
                <a:gd name="T14" fmla="*/ 96 w 285"/>
                <a:gd name="T15" fmla="*/ 77 h 86"/>
                <a:gd name="T16" fmla="*/ 10 w 285"/>
                <a:gd name="T17" fmla="*/ 70 h 86"/>
                <a:gd name="T18" fmla="*/ 58 w 285"/>
                <a:gd name="T19" fmla="*/ 0 h 86"/>
                <a:gd name="T20" fmla="*/ 94 w 285"/>
                <a:gd name="T21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86">
                  <a:moveTo>
                    <a:pt x="94" y="14"/>
                  </a:moveTo>
                  <a:cubicBezTo>
                    <a:pt x="94" y="14"/>
                    <a:pt x="128" y="19"/>
                    <a:pt x="135" y="26"/>
                  </a:cubicBezTo>
                  <a:cubicBezTo>
                    <a:pt x="135" y="26"/>
                    <a:pt x="179" y="32"/>
                    <a:pt x="182" y="34"/>
                  </a:cubicBezTo>
                  <a:cubicBezTo>
                    <a:pt x="191" y="32"/>
                    <a:pt x="221" y="38"/>
                    <a:pt x="221" y="38"/>
                  </a:cubicBezTo>
                  <a:cubicBezTo>
                    <a:pt x="221" y="38"/>
                    <a:pt x="254" y="31"/>
                    <a:pt x="269" y="39"/>
                  </a:cubicBezTo>
                  <a:cubicBezTo>
                    <a:pt x="272" y="40"/>
                    <a:pt x="284" y="51"/>
                    <a:pt x="279" y="61"/>
                  </a:cubicBezTo>
                  <a:cubicBezTo>
                    <a:pt x="275" y="72"/>
                    <a:pt x="257" y="67"/>
                    <a:pt x="246" y="68"/>
                  </a:cubicBezTo>
                  <a:cubicBezTo>
                    <a:pt x="235" y="68"/>
                    <a:pt x="124" y="85"/>
                    <a:pt x="96" y="77"/>
                  </a:cubicBezTo>
                  <a:lnTo>
                    <a:pt x="10" y="70"/>
                  </a:lnTo>
                  <a:cubicBezTo>
                    <a:pt x="0" y="58"/>
                    <a:pt x="58" y="0"/>
                    <a:pt x="58" y="0"/>
                  </a:cubicBezTo>
                  <a:cubicBezTo>
                    <a:pt x="58" y="0"/>
                    <a:pt x="86" y="9"/>
                    <a:pt x="94" y="1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92" name="Freeform 97">
              <a:extLst>
                <a:ext uri="{FF2B5EF4-FFF2-40B4-BE49-F238E27FC236}">
                  <a16:creationId xmlns="" xmlns:a16="http://schemas.microsoft.com/office/drawing/2014/main" id="{3AA40E5C-0F1D-40C2-8655-A48BC7A86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1906" y="3577431"/>
              <a:ext cx="104775" cy="31750"/>
            </a:xfrm>
            <a:custGeom>
              <a:avLst/>
              <a:gdLst>
                <a:gd name="T0" fmla="*/ 14 w 291"/>
                <a:gd name="T1" fmla="*/ 71 h 86"/>
                <a:gd name="T2" fmla="*/ 99 w 291"/>
                <a:gd name="T3" fmla="*/ 77 h 86"/>
                <a:gd name="T4" fmla="*/ 100 w 291"/>
                <a:gd name="T5" fmla="*/ 77 h 86"/>
                <a:gd name="T6" fmla="*/ 124 w 291"/>
                <a:gd name="T7" fmla="*/ 79 h 86"/>
                <a:gd name="T8" fmla="*/ 233 w 291"/>
                <a:gd name="T9" fmla="*/ 70 h 86"/>
                <a:gd name="T10" fmla="*/ 249 w 291"/>
                <a:gd name="T11" fmla="*/ 68 h 86"/>
                <a:gd name="T12" fmla="*/ 252 w 291"/>
                <a:gd name="T13" fmla="*/ 68 h 86"/>
                <a:gd name="T14" fmla="*/ 259 w 291"/>
                <a:gd name="T15" fmla="*/ 68 h 86"/>
                <a:gd name="T16" fmla="*/ 267 w 291"/>
                <a:gd name="T17" fmla="*/ 68 h 86"/>
                <a:gd name="T18" fmla="*/ 280 w 291"/>
                <a:gd name="T19" fmla="*/ 63 h 86"/>
                <a:gd name="T20" fmla="*/ 270 w 291"/>
                <a:gd name="T21" fmla="*/ 44 h 86"/>
                <a:gd name="T22" fmla="*/ 252 w 291"/>
                <a:gd name="T23" fmla="*/ 41 h 86"/>
                <a:gd name="T24" fmla="*/ 224 w 291"/>
                <a:gd name="T25" fmla="*/ 44 h 86"/>
                <a:gd name="T26" fmla="*/ 223 w 291"/>
                <a:gd name="T27" fmla="*/ 44 h 86"/>
                <a:gd name="T28" fmla="*/ 191 w 291"/>
                <a:gd name="T29" fmla="*/ 39 h 86"/>
                <a:gd name="T30" fmla="*/ 186 w 291"/>
                <a:gd name="T31" fmla="*/ 40 h 86"/>
                <a:gd name="T32" fmla="*/ 184 w 291"/>
                <a:gd name="T33" fmla="*/ 40 h 86"/>
                <a:gd name="T34" fmla="*/ 138 w 291"/>
                <a:gd name="T35" fmla="*/ 32 h 86"/>
                <a:gd name="T36" fmla="*/ 136 w 291"/>
                <a:gd name="T37" fmla="*/ 31 h 86"/>
                <a:gd name="T38" fmla="*/ 97 w 291"/>
                <a:gd name="T39" fmla="*/ 20 h 86"/>
                <a:gd name="T40" fmla="*/ 96 w 291"/>
                <a:gd name="T41" fmla="*/ 20 h 86"/>
                <a:gd name="T42" fmla="*/ 62 w 291"/>
                <a:gd name="T43" fmla="*/ 6 h 86"/>
                <a:gd name="T44" fmla="*/ 14 w 291"/>
                <a:gd name="T45" fmla="*/ 71 h 86"/>
                <a:gd name="T46" fmla="*/ 62 w 291"/>
                <a:gd name="T47" fmla="*/ 1 h 86"/>
                <a:gd name="T48" fmla="*/ 98 w 291"/>
                <a:gd name="T49" fmla="*/ 15 h 86"/>
                <a:gd name="T50" fmla="*/ 139 w 291"/>
                <a:gd name="T51" fmla="*/ 26 h 86"/>
                <a:gd name="T52" fmla="*/ 185 w 291"/>
                <a:gd name="T53" fmla="*/ 34 h 86"/>
                <a:gd name="T54" fmla="*/ 191 w 291"/>
                <a:gd name="T55" fmla="*/ 34 h 86"/>
                <a:gd name="T56" fmla="*/ 224 w 291"/>
                <a:gd name="T57" fmla="*/ 38 h 86"/>
                <a:gd name="T58" fmla="*/ 251 w 291"/>
                <a:gd name="T59" fmla="*/ 35 h 86"/>
                <a:gd name="T60" fmla="*/ 273 w 291"/>
                <a:gd name="T61" fmla="*/ 39 h 86"/>
                <a:gd name="T62" fmla="*/ 285 w 291"/>
                <a:gd name="T63" fmla="*/ 65 h 86"/>
                <a:gd name="T64" fmla="*/ 267 w 291"/>
                <a:gd name="T65" fmla="*/ 74 h 86"/>
                <a:gd name="T66" fmla="*/ 259 w 291"/>
                <a:gd name="T67" fmla="*/ 74 h 86"/>
                <a:gd name="T68" fmla="*/ 250 w 291"/>
                <a:gd name="T69" fmla="*/ 73 h 86"/>
                <a:gd name="T70" fmla="*/ 233 w 291"/>
                <a:gd name="T71" fmla="*/ 75 h 86"/>
                <a:gd name="T72" fmla="*/ 124 w 291"/>
                <a:gd name="T73" fmla="*/ 85 h 86"/>
                <a:gd name="T74" fmla="*/ 98 w 291"/>
                <a:gd name="T75" fmla="*/ 82 h 86"/>
                <a:gd name="T76" fmla="*/ 12 w 291"/>
                <a:gd name="T77" fmla="*/ 76 h 86"/>
                <a:gd name="T78" fmla="*/ 10 w 291"/>
                <a:gd name="T79" fmla="*/ 75 h 86"/>
                <a:gd name="T80" fmla="*/ 59 w 291"/>
                <a:gd name="T81" fmla="*/ 1 h 86"/>
                <a:gd name="T82" fmla="*/ 62 w 291"/>
                <a:gd name="T83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1" h="86">
                  <a:moveTo>
                    <a:pt x="14" y="71"/>
                  </a:moveTo>
                  <a:lnTo>
                    <a:pt x="99" y="77"/>
                  </a:lnTo>
                  <a:lnTo>
                    <a:pt x="100" y="77"/>
                  </a:lnTo>
                  <a:cubicBezTo>
                    <a:pt x="105" y="78"/>
                    <a:pt x="112" y="79"/>
                    <a:pt x="124" y="79"/>
                  </a:cubicBezTo>
                  <a:cubicBezTo>
                    <a:pt x="157" y="79"/>
                    <a:pt x="206" y="73"/>
                    <a:pt x="233" y="70"/>
                  </a:cubicBezTo>
                  <a:cubicBezTo>
                    <a:pt x="241" y="69"/>
                    <a:pt x="247" y="68"/>
                    <a:pt x="249" y="68"/>
                  </a:cubicBezTo>
                  <a:cubicBezTo>
                    <a:pt x="250" y="68"/>
                    <a:pt x="251" y="68"/>
                    <a:pt x="252" y="68"/>
                  </a:cubicBezTo>
                  <a:cubicBezTo>
                    <a:pt x="254" y="68"/>
                    <a:pt x="257" y="68"/>
                    <a:pt x="259" y="68"/>
                  </a:cubicBezTo>
                  <a:cubicBezTo>
                    <a:pt x="262" y="68"/>
                    <a:pt x="264" y="68"/>
                    <a:pt x="267" y="68"/>
                  </a:cubicBezTo>
                  <a:cubicBezTo>
                    <a:pt x="274" y="68"/>
                    <a:pt x="278" y="67"/>
                    <a:pt x="280" y="63"/>
                  </a:cubicBezTo>
                  <a:cubicBezTo>
                    <a:pt x="283" y="54"/>
                    <a:pt x="273" y="46"/>
                    <a:pt x="270" y="44"/>
                  </a:cubicBezTo>
                  <a:cubicBezTo>
                    <a:pt x="266" y="42"/>
                    <a:pt x="260" y="41"/>
                    <a:pt x="252" y="41"/>
                  </a:cubicBezTo>
                  <a:cubicBezTo>
                    <a:pt x="238" y="41"/>
                    <a:pt x="224" y="44"/>
                    <a:pt x="224" y="44"/>
                  </a:cubicBezTo>
                  <a:lnTo>
                    <a:pt x="223" y="44"/>
                  </a:lnTo>
                  <a:cubicBezTo>
                    <a:pt x="223" y="44"/>
                    <a:pt x="203" y="39"/>
                    <a:pt x="191" y="39"/>
                  </a:cubicBezTo>
                  <a:cubicBezTo>
                    <a:pt x="188" y="39"/>
                    <a:pt x="186" y="40"/>
                    <a:pt x="186" y="40"/>
                  </a:cubicBezTo>
                  <a:cubicBezTo>
                    <a:pt x="185" y="40"/>
                    <a:pt x="184" y="40"/>
                    <a:pt x="184" y="40"/>
                  </a:cubicBezTo>
                  <a:cubicBezTo>
                    <a:pt x="181" y="38"/>
                    <a:pt x="158" y="34"/>
                    <a:pt x="138" y="32"/>
                  </a:cubicBezTo>
                  <a:cubicBezTo>
                    <a:pt x="137" y="32"/>
                    <a:pt x="136" y="31"/>
                    <a:pt x="136" y="31"/>
                  </a:cubicBezTo>
                  <a:cubicBezTo>
                    <a:pt x="131" y="26"/>
                    <a:pt x="110" y="22"/>
                    <a:pt x="97" y="20"/>
                  </a:cubicBezTo>
                  <a:lnTo>
                    <a:pt x="96" y="20"/>
                  </a:lnTo>
                  <a:cubicBezTo>
                    <a:pt x="89" y="16"/>
                    <a:pt x="68" y="8"/>
                    <a:pt x="62" y="6"/>
                  </a:cubicBezTo>
                  <a:cubicBezTo>
                    <a:pt x="36" y="32"/>
                    <a:pt x="12" y="63"/>
                    <a:pt x="14" y="71"/>
                  </a:cubicBezTo>
                  <a:close/>
                  <a:moveTo>
                    <a:pt x="62" y="1"/>
                  </a:moveTo>
                  <a:cubicBezTo>
                    <a:pt x="63" y="1"/>
                    <a:pt x="89" y="10"/>
                    <a:pt x="98" y="15"/>
                  </a:cubicBezTo>
                  <a:cubicBezTo>
                    <a:pt x="104" y="15"/>
                    <a:pt x="131" y="20"/>
                    <a:pt x="139" y="26"/>
                  </a:cubicBezTo>
                  <a:cubicBezTo>
                    <a:pt x="152" y="28"/>
                    <a:pt x="178" y="31"/>
                    <a:pt x="185" y="34"/>
                  </a:cubicBezTo>
                  <a:cubicBezTo>
                    <a:pt x="187" y="34"/>
                    <a:pt x="189" y="34"/>
                    <a:pt x="191" y="34"/>
                  </a:cubicBezTo>
                  <a:cubicBezTo>
                    <a:pt x="203" y="34"/>
                    <a:pt x="220" y="37"/>
                    <a:pt x="224" y="38"/>
                  </a:cubicBezTo>
                  <a:cubicBezTo>
                    <a:pt x="226" y="37"/>
                    <a:pt x="239" y="35"/>
                    <a:pt x="251" y="35"/>
                  </a:cubicBezTo>
                  <a:cubicBezTo>
                    <a:pt x="261" y="35"/>
                    <a:pt x="268" y="36"/>
                    <a:pt x="273" y="39"/>
                  </a:cubicBezTo>
                  <a:cubicBezTo>
                    <a:pt x="279" y="42"/>
                    <a:pt x="290" y="53"/>
                    <a:pt x="285" y="65"/>
                  </a:cubicBezTo>
                  <a:cubicBezTo>
                    <a:pt x="282" y="73"/>
                    <a:pt x="274" y="74"/>
                    <a:pt x="267" y="74"/>
                  </a:cubicBezTo>
                  <a:cubicBezTo>
                    <a:pt x="264" y="74"/>
                    <a:pt x="262" y="74"/>
                    <a:pt x="259" y="74"/>
                  </a:cubicBezTo>
                  <a:cubicBezTo>
                    <a:pt x="255" y="73"/>
                    <a:pt x="252" y="73"/>
                    <a:pt x="250" y="73"/>
                  </a:cubicBezTo>
                  <a:cubicBezTo>
                    <a:pt x="248" y="73"/>
                    <a:pt x="242" y="74"/>
                    <a:pt x="233" y="75"/>
                  </a:cubicBezTo>
                  <a:cubicBezTo>
                    <a:pt x="206" y="79"/>
                    <a:pt x="157" y="85"/>
                    <a:pt x="124" y="85"/>
                  </a:cubicBezTo>
                  <a:cubicBezTo>
                    <a:pt x="112" y="85"/>
                    <a:pt x="104" y="84"/>
                    <a:pt x="98" y="82"/>
                  </a:cubicBezTo>
                  <a:lnTo>
                    <a:pt x="12" y="76"/>
                  </a:lnTo>
                  <a:cubicBezTo>
                    <a:pt x="12" y="76"/>
                    <a:pt x="11" y="76"/>
                    <a:pt x="10" y="75"/>
                  </a:cubicBezTo>
                  <a:cubicBezTo>
                    <a:pt x="0" y="62"/>
                    <a:pt x="45" y="15"/>
                    <a:pt x="59" y="1"/>
                  </a:cubicBezTo>
                  <a:cubicBezTo>
                    <a:pt x="60" y="0"/>
                    <a:pt x="61" y="0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93" name="Freeform 98">
              <a:extLst>
                <a:ext uri="{FF2B5EF4-FFF2-40B4-BE49-F238E27FC236}">
                  <a16:creationId xmlns="" xmlns:a16="http://schemas.microsoft.com/office/drawing/2014/main" id="{5B39CB08-4478-49D9-A324-418CE30BA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6356" y="3596481"/>
              <a:ext cx="68263" cy="22225"/>
            </a:xfrm>
            <a:custGeom>
              <a:avLst/>
              <a:gdLst>
                <a:gd name="T0" fmla="*/ 68 w 188"/>
                <a:gd name="T1" fmla="*/ 16 h 61"/>
                <a:gd name="T2" fmla="*/ 126 w 188"/>
                <a:gd name="T3" fmla="*/ 10 h 61"/>
                <a:gd name="T4" fmla="*/ 183 w 188"/>
                <a:gd name="T5" fmla="*/ 20 h 61"/>
                <a:gd name="T6" fmla="*/ 177 w 188"/>
                <a:gd name="T7" fmla="*/ 43 h 61"/>
                <a:gd name="T8" fmla="*/ 140 w 188"/>
                <a:gd name="T9" fmla="*/ 45 h 61"/>
                <a:gd name="T10" fmla="*/ 29 w 188"/>
                <a:gd name="T11" fmla="*/ 60 h 61"/>
                <a:gd name="T12" fmla="*/ 0 w 188"/>
                <a:gd name="T13" fmla="*/ 56 h 61"/>
                <a:gd name="T14" fmla="*/ 11 w 188"/>
                <a:gd name="T15" fmla="*/ 15 h 61"/>
                <a:gd name="T16" fmla="*/ 68 w 188"/>
                <a:gd name="T17" fmla="*/ 1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61">
                  <a:moveTo>
                    <a:pt x="68" y="16"/>
                  </a:moveTo>
                  <a:cubicBezTo>
                    <a:pt x="80" y="9"/>
                    <a:pt x="126" y="10"/>
                    <a:pt x="126" y="10"/>
                  </a:cubicBezTo>
                  <a:cubicBezTo>
                    <a:pt x="162" y="0"/>
                    <a:pt x="179" y="13"/>
                    <a:pt x="183" y="20"/>
                  </a:cubicBezTo>
                  <a:cubicBezTo>
                    <a:pt x="187" y="28"/>
                    <a:pt x="182" y="43"/>
                    <a:pt x="177" y="43"/>
                  </a:cubicBezTo>
                  <a:cubicBezTo>
                    <a:pt x="172" y="43"/>
                    <a:pt x="140" y="45"/>
                    <a:pt x="140" y="45"/>
                  </a:cubicBezTo>
                  <a:cubicBezTo>
                    <a:pt x="140" y="45"/>
                    <a:pt x="32" y="60"/>
                    <a:pt x="29" y="60"/>
                  </a:cubicBezTo>
                  <a:cubicBezTo>
                    <a:pt x="25" y="60"/>
                    <a:pt x="0" y="56"/>
                    <a:pt x="0" y="56"/>
                  </a:cubicBezTo>
                  <a:lnTo>
                    <a:pt x="11" y="15"/>
                  </a:lnTo>
                  <a:cubicBezTo>
                    <a:pt x="23" y="9"/>
                    <a:pt x="61" y="20"/>
                    <a:pt x="68" y="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94" name="Freeform 99">
              <a:extLst>
                <a:ext uri="{FF2B5EF4-FFF2-40B4-BE49-F238E27FC236}">
                  <a16:creationId xmlns="" xmlns:a16="http://schemas.microsoft.com/office/drawing/2014/main" id="{E385B598-EF89-4F8C-9AB5-8382C13B1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4769" y="3598068"/>
              <a:ext cx="69850" cy="22225"/>
            </a:xfrm>
            <a:custGeom>
              <a:avLst/>
              <a:gdLst>
                <a:gd name="T0" fmla="*/ 31 w 193"/>
                <a:gd name="T1" fmla="*/ 53 h 60"/>
                <a:gd name="T2" fmla="*/ 141 w 193"/>
                <a:gd name="T3" fmla="*/ 38 h 60"/>
                <a:gd name="T4" fmla="*/ 179 w 193"/>
                <a:gd name="T5" fmla="*/ 36 h 60"/>
                <a:gd name="T6" fmla="*/ 182 w 193"/>
                <a:gd name="T7" fmla="*/ 32 h 60"/>
                <a:gd name="T8" fmla="*/ 183 w 193"/>
                <a:gd name="T9" fmla="*/ 18 h 60"/>
                <a:gd name="T10" fmla="*/ 153 w 193"/>
                <a:gd name="T11" fmla="*/ 5 h 60"/>
                <a:gd name="T12" fmla="*/ 128 w 193"/>
                <a:gd name="T13" fmla="*/ 9 h 60"/>
                <a:gd name="T14" fmla="*/ 128 w 193"/>
                <a:gd name="T15" fmla="*/ 9 h 60"/>
                <a:gd name="T16" fmla="*/ 122 w 193"/>
                <a:gd name="T17" fmla="*/ 9 h 60"/>
                <a:gd name="T18" fmla="*/ 71 w 193"/>
                <a:gd name="T19" fmla="*/ 15 h 60"/>
                <a:gd name="T20" fmla="*/ 65 w 193"/>
                <a:gd name="T21" fmla="*/ 16 h 60"/>
                <a:gd name="T22" fmla="*/ 47 w 193"/>
                <a:gd name="T23" fmla="*/ 14 h 60"/>
                <a:gd name="T24" fmla="*/ 24 w 193"/>
                <a:gd name="T25" fmla="*/ 12 h 60"/>
                <a:gd name="T26" fmla="*/ 15 w 193"/>
                <a:gd name="T27" fmla="*/ 13 h 60"/>
                <a:gd name="T28" fmla="*/ 6 w 193"/>
                <a:gd name="T29" fmla="*/ 50 h 60"/>
                <a:gd name="T30" fmla="*/ 31 w 193"/>
                <a:gd name="T31" fmla="*/ 53 h 60"/>
                <a:gd name="T32" fmla="*/ 10 w 193"/>
                <a:gd name="T33" fmla="*/ 11 h 60"/>
                <a:gd name="T34" fmla="*/ 12 w 193"/>
                <a:gd name="T35" fmla="*/ 9 h 60"/>
                <a:gd name="T36" fmla="*/ 24 w 193"/>
                <a:gd name="T37" fmla="*/ 6 h 60"/>
                <a:gd name="T38" fmla="*/ 48 w 193"/>
                <a:gd name="T39" fmla="*/ 9 h 60"/>
                <a:gd name="T40" fmla="*/ 65 w 193"/>
                <a:gd name="T41" fmla="*/ 11 h 60"/>
                <a:gd name="T42" fmla="*/ 68 w 193"/>
                <a:gd name="T43" fmla="*/ 10 h 60"/>
                <a:gd name="T44" fmla="*/ 122 w 193"/>
                <a:gd name="T45" fmla="*/ 3 h 60"/>
                <a:gd name="T46" fmla="*/ 128 w 193"/>
                <a:gd name="T47" fmla="*/ 3 h 60"/>
                <a:gd name="T48" fmla="*/ 153 w 193"/>
                <a:gd name="T49" fmla="*/ 0 h 60"/>
                <a:gd name="T50" fmla="*/ 188 w 193"/>
                <a:gd name="T51" fmla="*/ 16 h 60"/>
                <a:gd name="T52" fmla="*/ 186 w 193"/>
                <a:gd name="T53" fmla="*/ 37 h 60"/>
                <a:gd name="T54" fmla="*/ 179 w 193"/>
                <a:gd name="T55" fmla="*/ 41 h 60"/>
                <a:gd name="T56" fmla="*/ 142 w 193"/>
                <a:gd name="T57" fmla="*/ 43 h 60"/>
                <a:gd name="T58" fmla="*/ 31 w 193"/>
                <a:gd name="T59" fmla="*/ 59 h 60"/>
                <a:gd name="T60" fmla="*/ 2 w 193"/>
                <a:gd name="T61" fmla="*/ 55 h 60"/>
                <a:gd name="T62" fmla="*/ 0 w 193"/>
                <a:gd name="T63" fmla="*/ 53 h 60"/>
                <a:gd name="T64" fmla="*/ 0 w 193"/>
                <a:gd name="T65" fmla="*/ 51 h 60"/>
                <a:gd name="T66" fmla="*/ 10 w 193"/>
                <a:gd name="T67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3" h="60">
                  <a:moveTo>
                    <a:pt x="31" y="53"/>
                  </a:moveTo>
                  <a:cubicBezTo>
                    <a:pt x="34" y="53"/>
                    <a:pt x="99" y="44"/>
                    <a:pt x="141" y="38"/>
                  </a:cubicBezTo>
                  <a:cubicBezTo>
                    <a:pt x="143" y="38"/>
                    <a:pt x="174" y="36"/>
                    <a:pt x="179" y="36"/>
                  </a:cubicBezTo>
                  <a:cubicBezTo>
                    <a:pt x="180" y="36"/>
                    <a:pt x="181" y="35"/>
                    <a:pt x="182" y="32"/>
                  </a:cubicBezTo>
                  <a:cubicBezTo>
                    <a:pt x="184" y="28"/>
                    <a:pt x="185" y="21"/>
                    <a:pt x="183" y="18"/>
                  </a:cubicBezTo>
                  <a:cubicBezTo>
                    <a:pt x="180" y="12"/>
                    <a:pt x="170" y="5"/>
                    <a:pt x="153" y="5"/>
                  </a:cubicBezTo>
                  <a:cubicBezTo>
                    <a:pt x="146" y="5"/>
                    <a:pt x="137" y="6"/>
                    <a:pt x="128" y="9"/>
                  </a:cubicBezTo>
                  <a:lnTo>
                    <a:pt x="128" y="9"/>
                  </a:lnTo>
                  <a:cubicBezTo>
                    <a:pt x="128" y="9"/>
                    <a:pt x="125" y="9"/>
                    <a:pt x="122" y="9"/>
                  </a:cubicBezTo>
                  <a:cubicBezTo>
                    <a:pt x="96" y="9"/>
                    <a:pt x="78" y="11"/>
                    <a:pt x="71" y="15"/>
                  </a:cubicBezTo>
                  <a:cubicBezTo>
                    <a:pt x="70" y="16"/>
                    <a:pt x="68" y="16"/>
                    <a:pt x="65" y="16"/>
                  </a:cubicBezTo>
                  <a:cubicBezTo>
                    <a:pt x="60" y="16"/>
                    <a:pt x="54" y="15"/>
                    <a:pt x="47" y="14"/>
                  </a:cubicBezTo>
                  <a:cubicBezTo>
                    <a:pt x="39" y="13"/>
                    <a:pt x="31" y="12"/>
                    <a:pt x="24" y="12"/>
                  </a:cubicBezTo>
                  <a:cubicBezTo>
                    <a:pt x="21" y="12"/>
                    <a:pt x="18" y="13"/>
                    <a:pt x="15" y="13"/>
                  </a:cubicBezTo>
                  <a:lnTo>
                    <a:pt x="6" y="50"/>
                  </a:lnTo>
                  <a:cubicBezTo>
                    <a:pt x="16" y="51"/>
                    <a:pt x="29" y="53"/>
                    <a:pt x="31" y="53"/>
                  </a:cubicBezTo>
                  <a:close/>
                  <a:moveTo>
                    <a:pt x="10" y="11"/>
                  </a:moveTo>
                  <a:cubicBezTo>
                    <a:pt x="11" y="10"/>
                    <a:pt x="11" y="9"/>
                    <a:pt x="12" y="9"/>
                  </a:cubicBezTo>
                  <a:cubicBezTo>
                    <a:pt x="15" y="7"/>
                    <a:pt x="19" y="6"/>
                    <a:pt x="24" y="6"/>
                  </a:cubicBezTo>
                  <a:cubicBezTo>
                    <a:pt x="31" y="6"/>
                    <a:pt x="40" y="8"/>
                    <a:pt x="48" y="9"/>
                  </a:cubicBezTo>
                  <a:cubicBezTo>
                    <a:pt x="55" y="10"/>
                    <a:pt x="60" y="11"/>
                    <a:pt x="65" y="11"/>
                  </a:cubicBezTo>
                  <a:cubicBezTo>
                    <a:pt x="67" y="11"/>
                    <a:pt x="68" y="10"/>
                    <a:pt x="68" y="10"/>
                  </a:cubicBezTo>
                  <a:cubicBezTo>
                    <a:pt x="78" y="4"/>
                    <a:pt x="106" y="3"/>
                    <a:pt x="122" y="3"/>
                  </a:cubicBezTo>
                  <a:cubicBezTo>
                    <a:pt x="125" y="3"/>
                    <a:pt x="127" y="3"/>
                    <a:pt x="128" y="3"/>
                  </a:cubicBezTo>
                  <a:cubicBezTo>
                    <a:pt x="136" y="1"/>
                    <a:pt x="145" y="0"/>
                    <a:pt x="153" y="0"/>
                  </a:cubicBezTo>
                  <a:cubicBezTo>
                    <a:pt x="172" y="0"/>
                    <a:pt x="184" y="8"/>
                    <a:pt x="188" y="16"/>
                  </a:cubicBezTo>
                  <a:cubicBezTo>
                    <a:pt x="192" y="21"/>
                    <a:pt x="190" y="31"/>
                    <a:pt x="186" y="37"/>
                  </a:cubicBezTo>
                  <a:cubicBezTo>
                    <a:pt x="184" y="40"/>
                    <a:pt x="182" y="41"/>
                    <a:pt x="179" y="41"/>
                  </a:cubicBezTo>
                  <a:cubicBezTo>
                    <a:pt x="174" y="41"/>
                    <a:pt x="142" y="43"/>
                    <a:pt x="142" y="43"/>
                  </a:cubicBezTo>
                  <a:cubicBezTo>
                    <a:pt x="124" y="46"/>
                    <a:pt x="34" y="59"/>
                    <a:pt x="31" y="59"/>
                  </a:cubicBezTo>
                  <a:cubicBezTo>
                    <a:pt x="27" y="59"/>
                    <a:pt x="5" y="55"/>
                    <a:pt x="2" y="55"/>
                  </a:cubicBezTo>
                  <a:cubicBezTo>
                    <a:pt x="1" y="55"/>
                    <a:pt x="1" y="54"/>
                    <a:pt x="0" y="53"/>
                  </a:cubicBezTo>
                  <a:cubicBezTo>
                    <a:pt x="0" y="53"/>
                    <a:pt x="0" y="52"/>
                    <a:pt x="0" y="51"/>
                  </a:cubicBezTo>
                  <a:lnTo>
                    <a:pt x="10" y="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95" name="Freeform 100">
              <a:extLst>
                <a:ext uri="{FF2B5EF4-FFF2-40B4-BE49-F238E27FC236}">
                  <a16:creationId xmlns="" xmlns:a16="http://schemas.microsoft.com/office/drawing/2014/main" id="{4D36B114-B2CE-42FE-A256-2E07F0796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6356" y="3612356"/>
              <a:ext cx="53975" cy="19050"/>
            </a:xfrm>
            <a:custGeom>
              <a:avLst/>
              <a:gdLst>
                <a:gd name="T0" fmla="*/ 59 w 149"/>
                <a:gd name="T1" fmla="*/ 12 h 53"/>
                <a:gd name="T2" fmla="*/ 92 w 149"/>
                <a:gd name="T3" fmla="*/ 7 h 53"/>
                <a:gd name="T4" fmla="*/ 130 w 149"/>
                <a:gd name="T5" fmla="*/ 0 h 53"/>
                <a:gd name="T6" fmla="*/ 127 w 149"/>
                <a:gd name="T7" fmla="*/ 29 h 53"/>
                <a:gd name="T8" fmla="*/ 89 w 149"/>
                <a:gd name="T9" fmla="*/ 41 h 53"/>
                <a:gd name="T10" fmla="*/ 71 w 149"/>
                <a:gd name="T11" fmla="*/ 49 h 53"/>
                <a:gd name="T12" fmla="*/ 39 w 149"/>
                <a:gd name="T13" fmla="*/ 51 h 53"/>
                <a:gd name="T14" fmla="*/ 0 w 149"/>
                <a:gd name="T15" fmla="*/ 51 h 53"/>
                <a:gd name="T16" fmla="*/ 12 w 149"/>
                <a:gd name="T17" fmla="*/ 10 h 53"/>
                <a:gd name="T18" fmla="*/ 59 w 149"/>
                <a:gd name="T19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3">
                  <a:moveTo>
                    <a:pt x="59" y="12"/>
                  </a:moveTo>
                  <a:cubicBezTo>
                    <a:pt x="69" y="5"/>
                    <a:pt x="92" y="7"/>
                    <a:pt x="92" y="7"/>
                  </a:cubicBezTo>
                  <a:cubicBezTo>
                    <a:pt x="101" y="0"/>
                    <a:pt x="130" y="0"/>
                    <a:pt x="130" y="0"/>
                  </a:cubicBezTo>
                  <a:cubicBezTo>
                    <a:pt x="148" y="3"/>
                    <a:pt x="136" y="27"/>
                    <a:pt x="127" y="29"/>
                  </a:cubicBezTo>
                  <a:cubicBezTo>
                    <a:pt x="118" y="30"/>
                    <a:pt x="89" y="41"/>
                    <a:pt x="89" y="41"/>
                  </a:cubicBezTo>
                  <a:cubicBezTo>
                    <a:pt x="89" y="41"/>
                    <a:pt x="80" y="46"/>
                    <a:pt x="71" y="49"/>
                  </a:cubicBezTo>
                  <a:cubicBezTo>
                    <a:pt x="62" y="51"/>
                    <a:pt x="47" y="52"/>
                    <a:pt x="39" y="51"/>
                  </a:cubicBezTo>
                  <a:cubicBezTo>
                    <a:pt x="32" y="51"/>
                    <a:pt x="0" y="51"/>
                    <a:pt x="0" y="51"/>
                  </a:cubicBezTo>
                  <a:lnTo>
                    <a:pt x="12" y="10"/>
                  </a:lnTo>
                  <a:cubicBezTo>
                    <a:pt x="21" y="5"/>
                    <a:pt x="59" y="12"/>
                    <a:pt x="59" y="1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96" name="Freeform 101">
              <a:extLst>
                <a:ext uri="{FF2B5EF4-FFF2-40B4-BE49-F238E27FC236}">
                  <a16:creationId xmlns="" xmlns:a16="http://schemas.microsoft.com/office/drawing/2014/main" id="{95257EF5-2C42-4585-97BA-4A60D38FC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4769" y="3610768"/>
              <a:ext cx="52387" cy="20638"/>
            </a:xfrm>
            <a:custGeom>
              <a:avLst/>
              <a:gdLst>
                <a:gd name="T0" fmla="*/ 29 w 147"/>
                <a:gd name="T1" fmla="*/ 50 h 57"/>
                <a:gd name="T2" fmla="*/ 43 w 147"/>
                <a:gd name="T3" fmla="*/ 50 h 57"/>
                <a:gd name="T4" fmla="*/ 48 w 147"/>
                <a:gd name="T5" fmla="*/ 50 h 57"/>
                <a:gd name="T6" fmla="*/ 73 w 147"/>
                <a:gd name="T7" fmla="*/ 47 h 57"/>
                <a:gd name="T8" fmla="*/ 91 w 147"/>
                <a:gd name="T9" fmla="*/ 40 h 57"/>
                <a:gd name="T10" fmla="*/ 91 w 147"/>
                <a:gd name="T11" fmla="*/ 40 h 57"/>
                <a:gd name="T12" fmla="*/ 130 w 147"/>
                <a:gd name="T13" fmla="*/ 28 h 57"/>
                <a:gd name="T14" fmla="*/ 140 w 147"/>
                <a:gd name="T15" fmla="*/ 12 h 57"/>
                <a:gd name="T16" fmla="*/ 134 w 147"/>
                <a:gd name="T17" fmla="*/ 5 h 57"/>
                <a:gd name="T18" fmla="*/ 97 w 147"/>
                <a:gd name="T19" fmla="*/ 12 h 57"/>
                <a:gd name="T20" fmla="*/ 95 w 147"/>
                <a:gd name="T21" fmla="*/ 12 h 57"/>
                <a:gd name="T22" fmla="*/ 87 w 147"/>
                <a:gd name="T23" fmla="*/ 12 h 57"/>
                <a:gd name="T24" fmla="*/ 64 w 147"/>
                <a:gd name="T25" fmla="*/ 16 h 57"/>
                <a:gd name="T26" fmla="*/ 62 w 147"/>
                <a:gd name="T27" fmla="*/ 17 h 57"/>
                <a:gd name="T28" fmla="*/ 27 w 147"/>
                <a:gd name="T29" fmla="*/ 13 h 57"/>
                <a:gd name="T30" fmla="*/ 17 w 147"/>
                <a:gd name="T31" fmla="*/ 14 h 57"/>
                <a:gd name="T32" fmla="*/ 7 w 147"/>
                <a:gd name="T33" fmla="*/ 50 h 57"/>
                <a:gd name="T34" fmla="*/ 29 w 147"/>
                <a:gd name="T35" fmla="*/ 50 h 57"/>
                <a:gd name="T36" fmla="*/ 11 w 147"/>
                <a:gd name="T37" fmla="*/ 12 h 57"/>
                <a:gd name="T38" fmla="*/ 13 w 147"/>
                <a:gd name="T39" fmla="*/ 10 h 57"/>
                <a:gd name="T40" fmla="*/ 27 w 147"/>
                <a:gd name="T41" fmla="*/ 8 h 57"/>
                <a:gd name="T42" fmla="*/ 62 w 147"/>
                <a:gd name="T43" fmla="*/ 11 h 57"/>
                <a:gd name="T44" fmla="*/ 87 w 147"/>
                <a:gd name="T45" fmla="*/ 6 h 57"/>
                <a:gd name="T46" fmla="*/ 94 w 147"/>
                <a:gd name="T47" fmla="*/ 7 h 57"/>
                <a:gd name="T48" fmla="*/ 134 w 147"/>
                <a:gd name="T49" fmla="*/ 0 h 57"/>
                <a:gd name="T50" fmla="*/ 134 w 147"/>
                <a:gd name="T51" fmla="*/ 0 h 57"/>
                <a:gd name="T52" fmla="*/ 146 w 147"/>
                <a:gd name="T53" fmla="*/ 12 h 57"/>
                <a:gd name="T54" fmla="*/ 131 w 147"/>
                <a:gd name="T55" fmla="*/ 34 h 57"/>
                <a:gd name="T56" fmla="*/ 93 w 147"/>
                <a:gd name="T57" fmla="*/ 45 h 57"/>
                <a:gd name="T58" fmla="*/ 75 w 147"/>
                <a:gd name="T59" fmla="*/ 53 h 57"/>
                <a:gd name="T60" fmla="*/ 48 w 147"/>
                <a:gd name="T61" fmla="*/ 56 h 57"/>
                <a:gd name="T62" fmla="*/ 42 w 147"/>
                <a:gd name="T63" fmla="*/ 56 h 57"/>
                <a:gd name="T64" fmla="*/ 29 w 147"/>
                <a:gd name="T65" fmla="*/ 55 h 57"/>
                <a:gd name="T66" fmla="*/ 3 w 147"/>
                <a:gd name="T67" fmla="*/ 56 h 57"/>
                <a:gd name="T68" fmla="*/ 1 w 147"/>
                <a:gd name="T69" fmla="*/ 55 h 57"/>
                <a:gd name="T70" fmla="*/ 0 w 147"/>
                <a:gd name="T71" fmla="*/ 52 h 57"/>
                <a:gd name="T72" fmla="*/ 11 w 147"/>
                <a:gd name="T73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7" h="57">
                  <a:moveTo>
                    <a:pt x="29" y="50"/>
                  </a:moveTo>
                  <a:cubicBezTo>
                    <a:pt x="36" y="50"/>
                    <a:pt x="40" y="50"/>
                    <a:pt x="43" y="50"/>
                  </a:cubicBezTo>
                  <a:cubicBezTo>
                    <a:pt x="44" y="50"/>
                    <a:pt x="47" y="50"/>
                    <a:pt x="48" y="50"/>
                  </a:cubicBezTo>
                  <a:cubicBezTo>
                    <a:pt x="55" y="50"/>
                    <a:pt x="66" y="50"/>
                    <a:pt x="73" y="47"/>
                  </a:cubicBezTo>
                  <a:cubicBezTo>
                    <a:pt x="82" y="45"/>
                    <a:pt x="91" y="40"/>
                    <a:pt x="91" y="40"/>
                  </a:cubicBezTo>
                  <a:lnTo>
                    <a:pt x="91" y="40"/>
                  </a:lnTo>
                  <a:cubicBezTo>
                    <a:pt x="92" y="39"/>
                    <a:pt x="121" y="29"/>
                    <a:pt x="130" y="28"/>
                  </a:cubicBezTo>
                  <a:cubicBezTo>
                    <a:pt x="134" y="27"/>
                    <a:pt x="140" y="18"/>
                    <a:pt x="140" y="12"/>
                  </a:cubicBezTo>
                  <a:cubicBezTo>
                    <a:pt x="140" y="8"/>
                    <a:pt x="138" y="6"/>
                    <a:pt x="134" y="5"/>
                  </a:cubicBezTo>
                  <a:cubicBezTo>
                    <a:pt x="126" y="5"/>
                    <a:pt x="104" y="6"/>
                    <a:pt x="97" y="12"/>
                  </a:cubicBezTo>
                  <a:cubicBezTo>
                    <a:pt x="96" y="12"/>
                    <a:pt x="95" y="12"/>
                    <a:pt x="95" y="12"/>
                  </a:cubicBezTo>
                  <a:cubicBezTo>
                    <a:pt x="95" y="12"/>
                    <a:pt x="91" y="12"/>
                    <a:pt x="87" y="12"/>
                  </a:cubicBezTo>
                  <a:cubicBezTo>
                    <a:pt x="76" y="12"/>
                    <a:pt x="68" y="13"/>
                    <a:pt x="64" y="16"/>
                  </a:cubicBezTo>
                  <a:cubicBezTo>
                    <a:pt x="63" y="17"/>
                    <a:pt x="63" y="17"/>
                    <a:pt x="62" y="17"/>
                  </a:cubicBezTo>
                  <a:cubicBezTo>
                    <a:pt x="62" y="17"/>
                    <a:pt x="41" y="13"/>
                    <a:pt x="27" y="13"/>
                  </a:cubicBezTo>
                  <a:cubicBezTo>
                    <a:pt x="21" y="13"/>
                    <a:pt x="18" y="13"/>
                    <a:pt x="17" y="14"/>
                  </a:cubicBezTo>
                  <a:lnTo>
                    <a:pt x="7" y="50"/>
                  </a:lnTo>
                  <a:cubicBezTo>
                    <a:pt x="12" y="50"/>
                    <a:pt x="21" y="50"/>
                    <a:pt x="29" y="50"/>
                  </a:cubicBezTo>
                  <a:close/>
                  <a:moveTo>
                    <a:pt x="11" y="12"/>
                  </a:moveTo>
                  <a:cubicBezTo>
                    <a:pt x="12" y="11"/>
                    <a:pt x="12" y="10"/>
                    <a:pt x="13" y="10"/>
                  </a:cubicBezTo>
                  <a:cubicBezTo>
                    <a:pt x="16" y="8"/>
                    <a:pt x="20" y="8"/>
                    <a:pt x="27" y="8"/>
                  </a:cubicBezTo>
                  <a:cubicBezTo>
                    <a:pt x="40" y="8"/>
                    <a:pt x="57" y="11"/>
                    <a:pt x="62" y="11"/>
                  </a:cubicBezTo>
                  <a:cubicBezTo>
                    <a:pt x="68" y="7"/>
                    <a:pt x="79" y="6"/>
                    <a:pt x="87" y="6"/>
                  </a:cubicBezTo>
                  <a:cubicBezTo>
                    <a:pt x="90" y="6"/>
                    <a:pt x="93" y="7"/>
                    <a:pt x="94" y="7"/>
                  </a:cubicBezTo>
                  <a:cubicBezTo>
                    <a:pt x="105" y="0"/>
                    <a:pt x="133" y="0"/>
                    <a:pt x="134" y="0"/>
                  </a:cubicBezTo>
                  <a:lnTo>
                    <a:pt x="134" y="0"/>
                  </a:lnTo>
                  <a:cubicBezTo>
                    <a:pt x="141" y="1"/>
                    <a:pt x="146" y="5"/>
                    <a:pt x="146" y="12"/>
                  </a:cubicBezTo>
                  <a:cubicBezTo>
                    <a:pt x="146" y="21"/>
                    <a:pt x="138" y="33"/>
                    <a:pt x="131" y="34"/>
                  </a:cubicBezTo>
                  <a:cubicBezTo>
                    <a:pt x="122" y="35"/>
                    <a:pt x="96" y="44"/>
                    <a:pt x="93" y="45"/>
                  </a:cubicBezTo>
                  <a:cubicBezTo>
                    <a:pt x="92" y="46"/>
                    <a:pt x="83" y="50"/>
                    <a:pt x="75" y="53"/>
                  </a:cubicBezTo>
                  <a:cubicBezTo>
                    <a:pt x="67" y="55"/>
                    <a:pt x="56" y="56"/>
                    <a:pt x="48" y="56"/>
                  </a:cubicBezTo>
                  <a:cubicBezTo>
                    <a:pt x="46" y="56"/>
                    <a:pt x="44" y="56"/>
                    <a:pt x="42" y="56"/>
                  </a:cubicBezTo>
                  <a:cubicBezTo>
                    <a:pt x="40" y="56"/>
                    <a:pt x="35" y="55"/>
                    <a:pt x="29" y="55"/>
                  </a:cubicBezTo>
                  <a:cubicBezTo>
                    <a:pt x="17" y="55"/>
                    <a:pt x="3" y="56"/>
                    <a:pt x="3" y="56"/>
                  </a:cubicBezTo>
                  <a:cubicBezTo>
                    <a:pt x="2" y="56"/>
                    <a:pt x="1" y="55"/>
                    <a:pt x="1" y="55"/>
                  </a:cubicBezTo>
                  <a:cubicBezTo>
                    <a:pt x="0" y="54"/>
                    <a:pt x="0" y="53"/>
                    <a:pt x="0" y="52"/>
                  </a:cubicBezTo>
                  <a:lnTo>
                    <a:pt x="11" y="1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97" name="Freeform 102">
              <a:extLst>
                <a:ext uri="{FF2B5EF4-FFF2-40B4-BE49-F238E27FC236}">
                  <a16:creationId xmlns="" xmlns:a16="http://schemas.microsoft.com/office/drawing/2014/main" id="{9EB4C423-61DE-4EBF-ACF7-B479D6180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1744" y="3553618"/>
              <a:ext cx="100012" cy="88900"/>
            </a:xfrm>
            <a:custGeom>
              <a:avLst/>
              <a:gdLst>
                <a:gd name="T0" fmla="*/ 44 w 278"/>
                <a:gd name="T1" fmla="*/ 69 h 245"/>
                <a:gd name="T2" fmla="*/ 112 w 278"/>
                <a:gd name="T3" fmla="*/ 20 h 245"/>
                <a:gd name="T4" fmla="*/ 142 w 278"/>
                <a:gd name="T5" fmla="*/ 17 h 245"/>
                <a:gd name="T6" fmla="*/ 163 w 278"/>
                <a:gd name="T7" fmla="*/ 7 h 245"/>
                <a:gd name="T8" fmla="*/ 215 w 278"/>
                <a:gd name="T9" fmla="*/ 3 h 245"/>
                <a:gd name="T10" fmla="*/ 216 w 278"/>
                <a:gd name="T11" fmla="*/ 39 h 245"/>
                <a:gd name="T12" fmla="*/ 156 w 278"/>
                <a:gd name="T13" fmla="*/ 50 h 245"/>
                <a:gd name="T14" fmla="*/ 113 w 278"/>
                <a:gd name="T15" fmla="*/ 130 h 245"/>
                <a:gd name="T16" fmla="*/ 226 w 278"/>
                <a:gd name="T17" fmla="*/ 110 h 245"/>
                <a:gd name="T18" fmla="*/ 202 w 278"/>
                <a:gd name="T19" fmla="*/ 220 h 245"/>
                <a:gd name="T20" fmla="*/ 209 w 278"/>
                <a:gd name="T21" fmla="*/ 205 h 245"/>
                <a:gd name="T22" fmla="*/ 244 w 278"/>
                <a:gd name="T23" fmla="*/ 201 h 245"/>
                <a:gd name="T24" fmla="*/ 248 w 278"/>
                <a:gd name="T25" fmla="*/ 174 h 245"/>
                <a:gd name="T26" fmla="*/ 268 w 278"/>
                <a:gd name="T27" fmla="*/ 176 h 245"/>
                <a:gd name="T28" fmla="*/ 272 w 278"/>
                <a:gd name="T29" fmla="*/ 211 h 245"/>
                <a:gd name="T30" fmla="*/ 244 w 278"/>
                <a:gd name="T31" fmla="*/ 235 h 245"/>
                <a:gd name="T32" fmla="*/ 195 w 278"/>
                <a:gd name="T33" fmla="*/ 237 h 245"/>
                <a:gd name="T34" fmla="*/ 106 w 278"/>
                <a:gd name="T35" fmla="*/ 233 h 245"/>
                <a:gd name="T36" fmla="*/ 54 w 278"/>
                <a:gd name="T37" fmla="*/ 209 h 245"/>
                <a:gd name="T38" fmla="*/ 12 w 278"/>
                <a:gd name="T39" fmla="*/ 201 h 245"/>
                <a:gd name="T40" fmla="*/ 0 w 278"/>
                <a:gd name="T41" fmla="*/ 194 h 245"/>
                <a:gd name="T42" fmla="*/ 24 w 278"/>
                <a:gd name="T43" fmla="*/ 81 h 245"/>
                <a:gd name="T44" fmla="*/ 44 w 278"/>
                <a:gd name="T45" fmla="*/ 69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8" h="245">
                  <a:moveTo>
                    <a:pt x="44" y="69"/>
                  </a:moveTo>
                  <a:cubicBezTo>
                    <a:pt x="50" y="69"/>
                    <a:pt x="103" y="22"/>
                    <a:pt x="112" y="20"/>
                  </a:cubicBezTo>
                  <a:cubicBezTo>
                    <a:pt x="120" y="17"/>
                    <a:pt x="133" y="14"/>
                    <a:pt x="142" y="17"/>
                  </a:cubicBezTo>
                  <a:cubicBezTo>
                    <a:pt x="142" y="17"/>
                    <a:pt x="158" y="10"/>
                    <a:pt x="163" y="7"/>
                  </a:cubicBezTo>
                  <a:cubicBezTo>
                    <a:pt x="169" y="4"/>
                    <a:pt x="183" y="13"/>
                    <a:pt x="215" y="3"/>
                  </a:cubicBezTo>
                  <a:cubicBezTo>
                    <a:pt x="224" y="0"/>
                    <a:pt x="236" y="22"/>
                    <a:pt x="216" y="39"/>
                  </a:cubicBezTo>
                  <a:cubicBezTo>
                    <a:pt x="211" y="44"/>
                    <a:pt x="200" y="53"/>
                    <a:pt x="156" y="50"/>
                  </a:cubicBezTo>
                  <a:cubicBezTo>
                    <a:pt x="156" y="50"/>
                    <a:pt x="148" y="121"/>
                    <a:pt x="113" y="130"/>
                  </a:cubicBezTo>
                  <a:lnTo>
                    <a:pt x="226" y="110"/>
                  </a:lnTo>
                  <a:cubicBezTo>
                    <a:pt x="231" y="139"/>
                    <a:pt x="202" y="220"/>
                    <a:pt x="202" y="220"/>
                  </a:cubicBezTo>
                  <a:cubicBezTo>
                    <a:pt x="204" y="219"/>
                    <a:pt x="209" y="205"/>
                    <a:pt x="209" y="205"/>
                  </a:cubicBezTo>
                  <a:cubicBezTo>
                    <a:pt x="216" y="202"/>
                    <a:pt x="244" y="201"/>
                    <a:pt x="244" y="201"/>
                  </a:cubicBezTo>
                  <a:cubicBezTo>
                    <a:pt x="246" y="192"/>
                    <a:pt x="243" y="181"/>
                    <a:pt x="248" y="174"/>
                  </a:cubicBezTo>
                  <a:cubicBezTo>
                    <a:pt x="254" y="167"/>
                    <a:pt x="267" y="167"/>
                    <a:pt x="268" y="176"/>
                  </a:cubicBezTo>
                  <a:cubicBezTo>
                    <a:pt x="270" y="184"/>
                    <a:pt x="277" y="205"/>
                    <a:pt x="272" y="211"/>
                  </a:cubicBezTo>
                  <a:cubicBezTo>
                    <a:pt x="268" y="216"/>
                    <a:pt x="253" y="233"/>
                    <a:pt x="244" y="235"/>
                  </a:cubicBezTo>
                  <a:cubicBezTo>
                    <a:pt x="236" y="238"/>
                    <a:pt x="195" y="237"/>
                    <a:pt x="195" y="237"/>
                  </a:cubicBezTo>
                  <a:cubicBezTo>
                    <a:pt x="182" y="244"/>
                    <a:pt x="127" y="237"/>
                    <a:pt x="106" y="233"/>
                  </a:cubicBezTo>
                  <a:cubicBezTo>
                    <a:pt x="85" y="229"/>
                    <a:pt x="54" y="209"/>
                    <a:pt x="54" y="209"/>
                  </a:cubicBezTo>
                  <a:cubicBezTo>
                    <a:pt x="40" y="211"/>
                    <a:pt x="12" y="201"/>
                    <a:pt x="12" y="201"/>
                  </a:cubicBezTo>
                  <a:lnTo>
                    <a:pt x="0" y="194"/>
                  </a:lnTo>
                  <a:lnTo>
                    <a:pt x="24" y="81"/>
                  </a:lnTo>
                  <a:cubicBezTo>
                    <a:pt x="24" y="81"/>
                    <a:pt x="39" y="69"/>
                    <a:pt x="44" y="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98" name="Freeform 103">
              <a:extLst>
                <a:ext uri="{FF2B5EF4-FFF2-40B4-BE49-F238E27FC236}">
                  <a16:creationId xmlns="" xmlns:a16="http://schemas.microsoft.com/office/drawing/2014/main" id="{E6112033-90A9-4323-BC43-8B2D01C6A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1744" y="3553618"/>
              <a:ext cx="101600" cy="88900"/>
            </a:xfrm>
            <a:custGeom>
              <a:avLst/>
              <a:gdLst>
                <a:gd name="T0" fmla="*/ 24 w 282"/>
                <a:gd name="T1" fmla="*/ 79 h 245"/>
                <a:gd name="T2" fmla="*/ 79 w 282"/>
                <a:gd name="T3" fmla="*/ 43 h 245"/>
                <a:gd name="T4" fmla="*/ 145 w 282"/>
                <a:gd name="T5" fmla="*/ 15 h 245"/>
                <a:gd name="T6" fmla="*/ 175 w 282"/>
                <a:gd name="T7" fmla="*/ 5 h 245"/>
                <a:gd name="T8" fmla="*/ 230 w 282"/>
                <a:gd name="T9" fmla="*/ 8 h 245"/>
                <a:gd name="T10" fmla="*/ 162 w 282"/>
                <a:gd name="T11" fmla="*/ 54 h 245"/>
                <a:gd name="T12" fmla="*/ 113 w 282"/>
                <a:gd name="T13" fmla="*/ 131 h 245"/>
                <a:gd name="T14" fmla="*/ 156 w 282"/>
                <a:gd name="T15" fmla="*/ 51 h 245"/>
                <a:gd name="T16" fmla="*/ 217 w 282"/>
                <a:gd name="T17" fmla="*/ 38 h 245"/>
                <a:gd name="T18" fmla="*/ 218 w 282"/>
                <a:gd name="T19" fmla="*/ 6 h 245"/>
                <a:gd name="T20" fmla="*/ 167 w 282"/>
                <a:gd name="T21" fmla="*/ 10 h 245"/>
                <a:gd name="T22" fmla="*/ 144 w 282"/>
                <a:gd name="T23" fmla="*/ 21 h 245"/>
                <a:gd name="T24" fmla="*/ 83 w 282"/>
                <a:gd name="T25" fmla="*/ 48 h 245"/>
                <a:gd name="T26" fmla="*/ 29 w 282"/>
                <a:gd name="T27" fmla="*/ 83 h 245"/>
                <a:gd name="T28" fmla="*/ 16 w 282"/>
                <a:gd name="T29" fmla="*/ 199 h 245"/>
                <a:gd name="T30" fmla="*/ 59 w 282"/>
                <a:gd name="T31" fmla="*/ 208 h 245"/>
                <a:gd name="T32" fmla="*/ 197 w 282"/>
                <a:gd name="T33" fmla="*/ 235 h 245"/>
                <a:gd name="T34" fmla="*/ 246 w 282"/>
                <a:gd name="T35" fmla="*/ 234 h 245"/>
                <a:gd name="T36" fmla="*/ 270 w 282"/>
                <a:gd name="T37" fmla="*/ 186 h 245"/>
                <a:gd name="T38" fmla="*/ 265 w 282"/>
                <a:gd name="T39" fmla="*/ 173 h 245"/>
                <a:gd name="T40" fmla="*/ 250 w 282"/>
                <a:gd name="T41" fmla="*/ 193 h 245"/>
                <a:gd name="T42" fmla="*/ 247 w 282"/>
                <a:gd name="T43" fmla="*/ 205 h 245"/>
                <a:gd name="T44" fmla="*/ 207 w 282"/>
                <a:gd name="T45" fmla="*/ 224 h 245"/>
                <a:gd name="T46" fmla="*/ 203 w 282"/>
                <a:gd name="T47" fmla="*/ 221 h 245"/>
                <a:gd name="T48" fmla="*/ 228 w 282"/>
                <a:gd name="T49" fmla="*/ 108 h 245"/>
                <a:gd name="T50" fmla="*/ 215 w 282"/>
                <a:gd name="T51" fmla="*/ 202 h 245"/>
                <a:gd name="T52" fmla="*/ 245 w 282"/>
                <a:gd name="T53" fmla="*/ 193 h 245"/>
                <a:gd name="T54" fmla="*/ 266 w 282"/>
                <a:gd name="T55" fmla="*/ 168 h 245"/>
                <a:gd name="T56" fmla="*/ 275 w 282"/>
                <a:gd name="T57" fmla="*/ 185 h 245"/>
                <a:gd name="T58" fmla="*/ 248 w 282"/>
                <a:gd name="T59" fmla="*/ 239 h 245"/>
                <a:gd name="T60" fmla="*/ 176 w 282"/>
                <a:gd name="T61" fmla="*/ 244 h 245"/>
                <a:gd name="T62" fmla="*/ 56 w 282"/>
                <a:gd name="T63" fmla="*/ 213 h 245"/>
                <a:gd name="T64" fmla="*/ 14 w 282"/>
                <a:gd name="T65" fmla="*/ 204 h 245"/>
                <a:gd name="T66" fmla="*/ 0 w 282"/>
                <a:gd name="T67" fmla="*/ 19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2" h="245">
                  <a:moveTo>
                    <a:pt x="23" y="81"/>
                  </a:moveTo>
                  <a:cubicBezTo>
                    <a:pt x="24" y="80"/>
                    <a:pt x="24" y="80"/>
                    <a:pt x="24" y="79"/>
                  </a:cubicBezTo>
                  <a:cubicBezTo>
                    <a:pt x="27" y="78"/>
                    <a:pt x="41" y="68"/>
                    <a:pt x="47" y="68"/>
                  </a:cubicBezTo>
                  <a:cubicBezTo>
                    <a:pt x="50" y="67"/>
                    <a:pt x="67" y="53"/>
                    <a:pt x="79" y="43"/>
                  </a:cubicBezTo>
                  <a:cubicBezTo>
                    <a:pt x="98" y="28"/>
                    <a:pt x="109" y="19"/>
                    <a:pt x="114" y="18"/>
                  </a:cubicBezTo>
                  <a:cubicBezTo>
                    <a:pt x="120" y="16"/>
                    <a:pt x="134" y="12"/>
                    <a:pt x="145" y="15"/>
                  </a:cubicBezTo>
                  <a:cubicBezTo>
                    <a:pt x="148" y="13"/>
                    <a:pt x="160" y="8"/>
                    <a:pt x="165" y="5"/>
                  </a:cubicBezTo>
                  <a:cubicBezTo>
                    <a:pt x="167" y="4"/>
                    <a:pt x="171" y="4"/>
                    <a:pt x="175" y="5"/>
                  </a:cubicBezTo>
                  <a:cubicBezTo>
                    <a:pt x="183" y="6"/>
                    <a:pt x="196" y="7"/>
                    <a:pt x="217" y="1"/>
                  </a:cubicBezTo>
                  <a:cubicBezTo>
                    <a:pt x="221" y="0"/>
                    <a:pt x="226" y="2"/>
                    <a:pt x="230" y="8"/>
                  </a:cubicBezTo>
                  <a:cubicBezTo>
                    <a:pt x="235" y="17"/>
                    <a:pt x="234" y="31"/>
                    <a:pt x="221" y="42"/>
                  </a:cubicBezTo>
                  <a:cubicBezTo>
                    <a:pt x="216" y="47"/>
                    <a:pt x="205" y="57"/>
                    <a:pt x="162" y="54"/>
                  </a:cubicBezTo>
                  <a:cubicBezTo>
                    <a:pt x="160" y="67"/>
                    <a:pt x="149" y="125"/>
                    <a:pt x="117" y="133"/>
                  </a:cubicBezTo>
                  <a:cubicBezTo>
                    <a:pt x="115" y="134"/>
                    <a:pt x="114" y="133"/>
                    <a:pt x="113" y="131"/>
                  </a:cubicBezTo>
                  <a:cubicBezTo>
                    <a:pt x="113" y="130"/>
                    <a:pt x="114" y="128"/>
                    <a:pt x="115" y="128"/>
                  </a:cubicBezTo>
                  <a:cubicBezTo>
                    <a:pt x="148" y="120"/>
                    <a:pt x="156" y="52"/>
                    <a:pt x="156" y="51"/>
                  </a:cubicBezTo>
                  <a:cubicBezTo>
                    <a:pt x="157" y="49"/>
                    <a:pt x="158" y="48"/>
                    <a:pt x="159" y="48"/>
                  </a:cubicBezTo>
                  <a:cubicBezTo>
                    <a:pt x="202" y="51"/>
                    <a:pt x="213" y="42"/>
                    <a:pt x="217" y="38"/>
                  </a:cubicBezTo>
                  <a:cubicBezTo>
                    <a:pt x="228" y="29"/>
                    <a:pt x="228" y="18"/>
                    <a:pt x="225" y="11"/>
                  </a:cubicBezTo>
                  <a:cubicBezTo>
                    <a:pt x="223" y="8"/>
                    <a:pt x="220" y="6"/>
                    <a:pt x="218" y="6"/>
                  </a:cubicBezTo>
                  <a:cubicBezTo>
                    <a:pt x="197" y="13"/>
                    <a:pt x="183" y="12"/>
                    <a:pt x="174" y="11"/>
                  </a:cubicBezTo>
                  <a:cubicBezTo>
                    <a:pt x="171" y="10"/>
                    <a:pt x="168" y="10"/>
                    <a:pt x="167" y="10"/>
                  </a:cubicBezTo>
                  <a:cubicBezTo>
                    <a:pt x="162" y="13"/>
                    <a:pt x="147" y="20"/>
                    <a:pt x="146" y="20"/>
                  </a:cubicBezTo>
                  <a:cubicBezTo>
                    <a:pt x="146" y="21"/>
                    <a:pt x="145" y="21"/>
                    <a:pt x="144" y="21"/>
                  </a:cubicBezTo>
                  <a:cubicBezTo>
                    <a:pt x="135" y="18"/>
                    <a:pt x="122" y="21"/>
                    <a:pt x="115" y="23"/>
                  </a:cubicBezTo>
                  <a:cubicBezTo>
                    <a:pt x="112" y="24"/>
                    <a:pt x="96" y="37"/>
                    <a:pt x="83" y="48"/>
                  </a:cubicBezTo>
                  <a:cubicBezTo>
                    <a:pt x="58" y="67"/>
                    <a:pt x="51" y="73"/>
                    <a:pt x="47" y="73"/>
                  </a:cubicBezTo>
                  <a:cubicBezTo>
                    <a:pt x="44" y="73"/>
                    <a:pt x="35" y="79"/>
                    <a:pt x="29" y="83"/>
                  </a:cubicBezTo>
                  <a:lnTo>
                    <a:pt x="6" y="193"/>
                  </a:lnTo>
                  <a:lnTo>
                    <a:pt x="16" y="199"/>
                  </a:lnTo>
                  <a:cubicBezTo>
                    <a:pt x="19" y="200"/>
                    <a:pt x="44" y="209"/>
                    <a:pt x="57" y="207"/>
                  </a:cubicBezTo>
                  <a:cubicBezTo>
                    <a:pt x="58" y="207"/>
                    <a:pt x="58" y="207"/>
                    <a:pt x="59" y="208"/>
                  </a:cubicBezTo>
                  <a:cubicBezTo>
                    <a:pt x="59" y="208"/>
                    <a:pt x="89" y="227"/>
                    <a:pt x="109" y="231"/>
                  </a:cubicBezTo>
                  <a:cubicBezTo>
                    <a:pt x="133" y="236"/>
                    <a:pt x="185" y="242"/>
                    <a:pt x="197" y="235"/>
                  </a:cubicBezTo>
                  <a:lnTo>
                    <a:pt x="198" y="235"/>
                  </a:lnTo>
                  <a:cubicBezTo>
                    <a:pt x="210" y="235"/>
                    <a:pt x="240" y="236"/>
                    <a:pt x="246" y="234"/>
                  </a:cubicBezTo>
                  <a:cubicBezTo>
                    <a:pt x="254" y="231"/>
                    <a:pt x="268" y="216"/>
                    <a:pt x="273" y="210"/>
                  </a:cubicBezTo>
                  <a:cubicBezTo>
                    <a:pt x="275" y="207"/>
                    <a:pt x="272" y="193"/>
                    <a:pt x="270" y="186"/>
                  </a:cubicBezTo>
                  <a:cubicBezTo>
                    <a:pt x="269" y="182"/>
                    <a:pt x="268" y="179"/>
                    <a:pt x="268" y="177"/>
                  </a:cubicBezTo>
                  <a:cubicBezTo>
                    <a:pt x="268" y="175"/>
                    <a:pt x="266" y="174"/>
                    <a:pt x="265" y="173"/>
                  </a:cubicBezTo>
                  <a:cubicBezTo>
                    <a:pt x="261" y="173"/>
                    <a:pt x="256" y="174"/>
                    <a:pt x="254" y="177"/>
                  </a:cubicBezTo>
                  <a:cubicBezTo>
                    <a:pt x="250" y="181"/>
                    <a:pt x="250" y="187"/>
                    <a:pt x="250" y="193"/>
                  </a:cubicBezTo>
                  <a:cubicBezTo>
                    <a:pt x="250" y="196"/>
                    <a:pt x="250" y="199"/>
                    <a:pt x="250" y="202"/>
                  </a:cubicBezTo>
                  <a:cubicBezTo>
                    <a:pt x="250" y="203"/>
                    <a:pt x="249" y="204"/>
                    <a:pt x="247" y="205"/>
                  </a:cubicBezTo>
                  <a:cubicBezTo>
                    <a:pt x="240" y="205"/>
                    <a:pt x="221" y="206"/>
                    <a:pt x="215" y="208"/>
                  </a:cubicBezTo>
                  <a:cubicBezTo>
                    <a:pt x="211" y="217"/>
                    <a:pt x="209" y="223"/>
                    <a:pt x="207" y="224"/>
                  </a:cubicBezTo>
                  <a:cubicBezTo>
                    <a:pt x="206" y="224"/>
                    <a:pt x="205" y="224"/>
                    <a:pt x="204" y="224"/>
                  </a:cubicBezTo>
                  <a:cubicBezTo>
                    <a:pt x="203" y="223"/>
                    <a:pt x="202" y="222"/>
                    <a:pt x="203" y="221"/>
                  </a:cubicBezTo>
                  <a:cubicBezTo>
                    <a:pt x="203" y="220"/>
                    <a:pt x="231" y="139"/>
                    <a:pt x="225" y="111"/>
                  </a:cubicBezTo>
                  <a:cubicBezTo>
                    <a:pt x="225" y="110"/>
                    <a:pt x="226" y="108"/>
                    <a:pt x="228" y="108"/>
                  </a:cubicBezTo>
                  <a:cubicBezTo>
                    <a:pt x="229" y="108"/>
                    <a:pt x="231" y="109"/>
                    <a:pt x="231" y="110"/>
                  </a:cubicBezTo>
                  <a:cubicBezTo>
                    <a:pt x="235" y="131"/>
                    <a:pt x="222" y="176"/>
                    <a:pt x="215" y="202"/>
                  </a:cubicBezTo>
                  <a:cubicBezTo>
                    <a:pt x="222" y="200"/>
                    <a:pt x="238" y="199"/>
                    <a:pt x="245" y="199"/>
                  </a:cubicBezTo>
                  <a:cubicBezTo>
                    <a:pt x="245" y="197"/>
                    <a:pt x="245" y="195"/>
                    <a:pt x="245" y="193"/>
                  </a:cubicBezTo>
                  <a:cubicBezTo>
                    <a:pt x="245" y="187"/>
                    <a:pt x="245" y="179"/>
                    <a:pt x="249" y="174"/>
                  </a:cubicBezTo>
                  <a:cubicBezTo>
                    <a:pt x="253" y="169"/>
                    <a:pt x="260" y="166"/>
                    <a:pt x="266" y="168"/>
                  </a:cubicBezTo>
                  <a:cubicBezTo>
                    <a:pt x="270" y="169"/>
                    <a:pt x="273" y="172"/>
                    <a:pt x="273" y="176"/>
                  </a:cubicBezTo>
                  <a:cubicBezTo>
                    <a:pt x="274" y="178"/>
                    <a:pt x="275" y="181"/>
                    <a:pt x="275" y="185"/>
                  </a:cubicBezTo>
                  <a:cubicBezTo>
                    <a:pt x="279" y="198"/>
                    <a:pt x="281" y="208"/>
                    <a:pt x="277" y="213"/>
                  </a:cubicBezTo>
                  <a:cubicBezTo>
                    <a:pt x="274" y="218"/>
                    <a:pt x="258" y="236"/>
                    <a:pt x="248" y="239"/>
                  </a:cubicBezTo>
                  <a:cubicBezTo>
                    <a:pt x="240" y="242"/>
                    <a:pt x="205" y="241"/>
                    <a:pt x="199" y="241"/>
                  </a:cubicBezTo>
                  <a:cubicBezTo>
                    <a:pt x="194" y="243"/>
                    <a:pt x="186" y="244"/>
                    <a:pt x="176" y="244"/>
                  </a:cubicBezTo>
                  <a:cubicBezTo>
                    <a:pt x="153" y="244"/>
                    <a:pt x="121" y="239"/>
                    <a:pt x="108" y="236"/>
                  </a:cubicBezTo>
                  <a:cubicBezTo>
                    <a:pt x="89" y="232"/>
                    <a:pt x="62" y="216"/>
                    <a:pt x="56" y="213"/>
                  </a:cubicBezTo>
                  <a:cubicBezTo>
                    <a:pt x="42" y="214"/>
                    <a:pt x="16" y="205"/>
                    <a:pt x="14" y="204"/>
                  </a:cubicBezTo>
                  <a:lnTo>
                    <a:pt x="14" y="204"/>
                  </a:lnTo>
                  <a:lnTo>
                    <a:pt x="1" y="197"/>
                  </a:lnTo>
                  <a:cubicBezTo>
                    <a:pt x="0" y="197"/>
                    <a:pt x="0" y="195"/>
                    <a:pt x="0" y="194"/>
                  </a:cubicBezTo>
                  <a:lnTo>
                    <a:pt x="23" y="8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299" name="Freeform 104">
              <a:extLst>
                <a:ext uri="{FF2B5EF4-FFF2-40B4-BE49-F238E27FC236}">
                  <a16:creationId xmlns="" xmlns:a16="http://schemas.microsoft.com/office/drawing/2014/main" id="{D0A5D171-2D03-41B8-844F-61AE1B4C9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3906" y="3653631"/>
              <a:ext cx="269875" cy="141287"/>
            </a:xfrm>
            <a:custGeom>
              <a:avLst/>
              <a:gdLst>
                <a:gd name="T0" fmla="*/ 736 w 750"/>
                <a:gd name="T1" fmla="*/ 49 h 394"/>
                <a:gd name="T2" fmla="*/ 743 w 750"/>
                <a:gd name="T3" fmla="*/ 114 h 394"/>
                <a:gd name="T4" fmla="*/ 741 w 750"/>
                <a:gd name="T5" fmla="*/ 393 h 394"/>
                <a:gd name="T6" fmla="*/ 0 w 750"/>
                <a:gd name="T7" fmla="*/ 393 h 394"/>
                <a:gd name="T8" fmla="*/ 51 w 750"/>
                <a:gd name="T9" fmla="*/ 0 h 394"/>
                <a:gd name="T10" fmla="*/ 736 w 750"/>
                <a:gd name="T11" fmla="*/ 4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0" h="394">
                  <a:moveTo>
                    <a:pt x="736" y="49"/>
                  </a:moveTo>
                  <a:cubicBezTo>
                    <a:pt x="736" y="49"/>
                    <a:pt x="737" y="93"/>
                    <a:pt x="743" y="114"/>
                  </a:cubicBezTo>
                  <a:cubicBezTo>
                    <a:pt x="749" y="135"/>
                    <a:pt x="741" y="393"/>
                    <a:pt x="741" y="393"/>
                  </a:cubicBezTo>
                  <a:lnTo>
                    <a:pt x="0" y="393"/>
                  </a:lnTo>
                  <a:lnTo>
                    <a:pt x="51" y="0"/>
                  </a:lnTo>
                  <a:lnTo>
                    <a:pt x="736" y="4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00" name="Freeform 105">
              <a:extLst>
                <a:ext uri="{FF2B5EF4-FFF2-40B4-BE49-F238E27FC236}">
                  <a16:creationId xmlns="" xmlns:a16="http://schemas.microsoft.com/office/drawing/2014/main" id="{F158CC33-86F8-42F6-AB49-0BA59F97B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3906" y="3653631"/>
              <a:ext cx="271463" cy="142875"/>
            </a:xfrm>
            <a:custGeom>
              <a:avLst/>
              <a:gdLst>
                <a:gd name="T0" fmla="*/ 3 w 754"/>
                <a:gd name="T1" fmla="*/ 397 h 398"/>
                <a:gd name="T2" fmla="*/ 3 w 754"/>
                <a:gd name="T3" fmla="*/ 396 h 398"/>
                <a:gd name="T4" fmla="*/ 1 w 754"/>
                <a:gd name="T5" fmla="*/ 393 h 398"/>
                <a:gd name="T6" fmla="*/ 51 w 754"/>
                <a:gd name="T7" fmla="*/ 3 h 398"/>
                <a:gd name="T8" fmla="*/ 54 w 754"/>
                <a:gd name="T9" fmla="*/ 0 h 398"/>
                <a:gd name="T10" fmla="*/ 738 w 754"/>
                <a:gd name="T11" fmla="*/ 49 h 398"/>
                <a:gd name="T12" fmla="*/ 740 w 754"/>
                <a:gd name="T13" fmla="*/ 51 h 398"/>
                <a:gd name="T14" fmla="*/ 747 w 754"/>
                <a:gd name="T15" fmla="*/ 116 h 398"/>
                <a:gd name="T16" fmla="*/ 746 w 754"/>
                <a:gd name="T17" fmla="*/ 394 h 398"/>
                <a:gd name="T18" fmla="*/ 743 w 754"/>
                <a:gd name="T19" fmla="*/ 396 h 398"/>
                <a:gd name="T20" fmla="*/ 740 w 754"/>
                <a:gd name="T21" fmla="*/ 394 h 398"/>
                <a:gd name="T22" fmla="*/ 742 w 754"/>
                <a:gd name="T23" fmla="*/ 117 h 398"/>
                <a:gd name="T24" fmla="*/ 735 w 754"/>
                <a:gd name="T25" fmla="*/ 54 h 398"/>
                <a:gd name="T26" fmla="*/ 56 w 754"/>
                <a:gd name="T27" fmla="*/ 6 h 398"/>
                <a:gd name="T28" fmla="*/ 6 w 754"/>
                <a:gd name="T29" fmla="*/ 394 h 398"/>
                <a:gd name="T30" fmla="*/ 4 w 754"/>
                <a:gd name="T31" fmla="*/ 397 h 398"/>
                <a:gd name="T32" fmla="*/ 3 w 754"/>
                <a:gd name="T33" fmla="*/ 39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4" h="398">
                  <a:moveTo>
                    <a:pt x="3" y="397"/>
                  </a:moveTo>
                  <a:lnTo>
                    <a:pt x="3" y="396"/>
                  </a:lnTo>
                  <a:cubicBezTo>
                    <a:pt x="1" y="396"/>
                    <a:pt x="0" y="395"/>
                    <a:pt x="1" y="393"/>
                  </a:cubicBezTo>
                  <a:lnTo>
                    <a:pt x="51" y="3"/>
                  </a:lnTo>
                  <a:cubicBezTo>
                    <a:pt x="51" y="1"/>
                    <a:pt x="52" y="0"/>
                    <a:pt x="54" y="0"/>
                  </a:cubicBezTo>
                  <a:lnTo>
                    <a:pt x="738" y="49"/>
                  </a:lnTo>
                  <a:cubicBezTo>
                    <a:pt x="739" y="49"/>
                    <a:pt x="740" y="50"/>
                    <a:pt x="740" y="51"/>
                  </a:cubicBezTo>
                  <a:cubicBezTo>
                    <a:pt x="740" y="52"/>
                    <a:pt x="742" y="96"/>
                    <a:pt x="747" y="116"/>
                  </a:cubicBezTo>
                  <a:cubicBezTo>
                    <a:pt x="753" y="136"/>
                    <a:pt x="746" y="383"/>
                    <a:pt x="746" y="394"/>
                  </a:cubicBezTo>
                  <a:cubicBezTo>
                    <a:pt x="745" y="395"/>
                    <a:pt x="744" y="396"/>
                    <a:pt x="743" y="396"/>
                  </a:cubicBezTo>
                  <a:cubicBezTo>
                    <a:pt x="741" y="396"/>
                    <a:pt x="740" y="395"/>
                    <a:pt x="740" y="394"/>
                  </a:cubicBezTo>
                  <a:cubicBezTo>
                    <a:pt x="743" y="305"/>
                    <a:pt x="746" y="133"/>
                    <a:pt x="742" y="117"/>
                  </a:cubicBezTo>
                  <a:cubicBezTo>
                    <a:pt x="737" y="99"/>
                    <a:pt x="735" y="64"/>
                    <a:pt x="735" y="54"/>
                  </a:cubicBezTo>
                  <a:lnTo>
                    <a:pt x="56" y="6"/>
                  </a:lnTo>
                  <a:lnTo>
                    <a:pt x="6" y="394"/>
                  </a:lnTo>
                  <a:cubicBezTo>
                    <a:pt x="6" y="395"/>
                    <a:pt x="5" y="396"/>
                    <a:pt x="4" y="397"/>
                  </a:cubicBezTo>
                  <a:lnTo>
                    <a:pt x="3" y="3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01" name="Freeform 106">
              <a:extLst>
                <a:ext uri="{FF2B5EF4-FFF2-40B4-BE49-F238E27FC236}">
                  <a16:creationId xmlns="" xmlns:a16="http://schemas.microsoft.com/office/drawing/2014/main" id="{70D14CDA-E242-44D7-A28F-E2B142F06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1556" y="3356768"/>
              <a:ext cx="242888" cy="303213"/>
            </a:xfrm>
            <a:custGeom>
              <a:avLst/>
              <a:gdLst>
                <a:gd name="T0" fmla="*/ 146 w 675"/>
                <a:gd name="T1" fmla="*/ 0 h 843"/>
                <a:gd name="T2" fmla="*/ 154 w 675"/>
                <a:gd name="T3" fmla="*/ 135 h 843"/>
                <a:gd name="T4" fmla="*/ 143 w 675"/>
                <a:gd name="T5" fmla="*/ 216 h 843"/>
                <a:gd name="T6" fmla="*/ 174 w 675"/>
                <a:gd name="T7" fmla="*/ 323 h 843"/>
                <a:gd name="T8" fmla="*/ 199 w 675"/>
                <a:gd name="T9" fmla="*/ 418 h 843"/>
                <a:gd name="T10" fmla="*/ 213 w 675"/>
                <a:gd name="T11" fmla="*/ 432 h 843"/>
                <a:gd name="T12" fmla="*/ 224 w 675"/>
                <a:gd name="T13" fmla="*/ 482 h 843"/>
                <a:gd name="T14" fmla="*/ 303 w 675"/>
                <a:gd name="T15" fmla="*/ 514 h 843"/>
                <a:gd name="T16" fmla="*/ 193 w 675"/>
                <a:gd name="T17" fmla="*/ 608 h 843"/>
                <a:gd name="T18" fmla="*/ 303 w 675"/>
                <a:gd name="T19" fmla="*/ 514 h 843"/>
                <a:gd name="T20" fmla="*/ 383 w 675"/>
                <a:gd name="T21" fmla="*/ 524 h 843"/>
                <a:gd name="T22" fmla="*/ 414 w 675"/>
                <a:gd name="T23" fmla="*/ 574 h 843"/>
                <a:gd name="T24" fmla="*/ 467 w 675"/>
                <a:gd name="T25" fmla="*/ 566 h 843"/>
                <a:gd name="T26" fmla="*/ 568 w 675"/>
                <a:gd name="T27" fmla="*/ 593 h 843"/>
                <a:gd name="T28" fmla="*/ 674 w 675"/>
                <a:gd name="T29" fmla="*/ 616 h 843"/>
                <a:gd name="T30" fmla="*/ 627 w 675"/>
                <a:gd name="T31" fmla="*/ 842 h 843"/>
                <a:gd name="T32" fmla="*/ 459 w 675"/>
                <a:gd name="T33" fmla="*/ 792 h 843"/>
                <a:gd name="T34" fmla="*/ 254 w 675"/>
                <a:gd name="T35" fmla="*/ 714 h 843"/>
                <a:gd name="T36" fmla="*/ 73 w 675"/>
                <a:gd name="T37" fmla="*/ 655 h 843"/>
                <a:gd name="T38" fmla="*/ 38 w 675"/>
                <a:gd name="T39" fmla="*/ 582 h 843"/>
                <a:gd name="T40" fmla="*/ 17 w 675"/>
                <a:gd name="T41" fmla="*/ 482 h 843"/>
                <a:gd name="T42" fmla="*/ 146 w 675"/>
                <a:gd name="T43" fmla="*/ 0 h 843"/>
                <a:gd name="T44" fmla="*/ 222 w 675"/>
                <a:gd name="T45" fmla="*/ 484 h 843"/>
                <a:gd name="T46" fmla="*/ 224 w 675"/>
                <a:gd name="T47" fmla="*/ 482 h 843"/>
                <a:gd name="T48" fmla="*/ 222 w 675"/>
                <a:gd name="T49" fmla="*/ 484 h 843"/>
                <a:gd name="T50" fmla="*/ 189 w 675"/>
                <a:gd name="T51" fmla="*/ 526 h 843"/>
                <a:gd name="T52" fmla="*/ 154 w 675"/>
                <a:gd name="T53" fmla="*/ 557 h 843"/>
                <a:gd name="T54" fmla="*/ 189 w 675"/>
                <a:gd name="T55" fmla="*/ 526 h 843"/>
                <a:gd name="T56" fmla="*/ 222 w 675"/>
                <a:gd name="T57" fmla="*/ 484 h 843"/>
                <a:gd name="T58" fmla="*/ 189 w 675"/>
                <a:gd name="T59" fmla="*/ 526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5" h="843">
                  <a:moveTo>
                    <a:pt x="146" y="0"/>
                  </a:moveTo>
                  <a:cubicBezTo>
                    <a:pt x="146" y="0"/>
                    <a:pt x="165" y="76"/>
                    <a:pt x="154" y="135"/>
                  </a:cubicBezTo>
                  <a:cubicBezTo>
                    <a:pt x="150" y="161"/>
                    <a:pt x="143" y="216"/>
                    <a:pt x="143" y="216"/>
                  </a:cubicBezTo>
                  <a:cubicBezTo>
                    <a:pt x="143" y="216"/>
                    <a:pt x="174" y="312"/>
                    <a:pt x="174" y="323"/>
                  </a:cubicBezTo>
                  <a:cubicBezTo>
                    <a:pt x="174" y="334"/>
                    <a:pt x="199" y="418"/>
                    <a:pt x="199" y="418"/>
                  </a:cubicBezTo>
                  <a:lnTo>
                    <a:pt x="213" y="432"/>
                  </a:lnTo>
                  <a:cubicBezTo>
                    <a:pt x="213" y="432"/>
                    <a:pt x="230" y="474"/>
                    <a:pt x="224" y="482"/>
                  </a:cubicBezTo>
                  <a:cubicBezTo>
                    <a:pt x="235" y="465"/>
                    <a:pt x="309" y="499"/>
                    <a:pt x="303" y="514"/>
                  </a:cubicBezTo>
                  <a:cubicBezTo>
                    <a:pt x="276" y="578"/>
                    <a:pt x="193" y="608"/>
                    <a:pt x="193" y="608"/>
                  </a:cubicBezTo>
                  <a:cubicBezTo>
                    <a:pt x="193" y="608"/>
                    <a:pt x="276" y="581"/>
                    <a:pt x="303" y="514"/>
                  </a:cubicBezTo>
                  <a:cubicBezTo>
                    <a:pt x="303" y="514"/>
                    <a:pt x="361" y="513"/>
                    <a:pt x="383" y="524"/>
                  </a:cubicBezTo>
                  <a:cubicBezTo>
                    <a:pt x="430" y="547"/>
                    <a:pt x="414" y="574"/>
                    <a:pt x="414" y="574"/>
                  </a:cubicBezTo>
                  <a:lnTo>
                    <a:pt x="467" y="566"/>
                  </a:lnTo>
                  <a:cubicBezTo>
                    <a:pt x="467" y="566"/>
                    <a:pt x="543" y="588"/>
                    <a:pt x="568" y="593"/>
                  </a:cubicBezTo>
                  <a:cubicBezTo>
                    <a:pt x="593" y="599"/>
                    <a:pt x="674" y="616"/>
                    <a:pt x="674" y="616"/>
                  </a:cubicBezTo>
                  <a:cubicBezTo>
                    <a:pt x="674" y="616"/>
                    <a:pt x="644" y="823"/>
                    <a:pt x="627" y="842"/>
                  </a:cubicBezTo>
                  <a:cubicBezTo>
                    <a:pt x="627" y="842"/>
                    <a:pt x="507" y="811"/>
                    <a:pt x="459" y="792"/>
                  </a:cubicBezTo>
                  <a:cubicBezTo>
                    <a:pt x="411" y="772"/>
                    <a:pt x="288" y="728"/>
                    <a:pt x="254" y="714"/>
                  </a:cubicBezTo>
                  <a:cubicBezTo>
                    <a:pt x="221" y="701"/>
                    <a:pt x="81" y="663"/>
                    <a:pt x="73" y="655"/>
                  </a:cubicBezTo>
                  <a:cubicBezTo>
                    <a:pt x="53" y="635"/>
                    <a:pt x="46" y="613"/>
                    <a:pt x="38" y="582"/>
                  </a:cubicBezTo>
                  <a:cubicBezTo>
                    <a:pt x="30" y="552"/>
                    <a:pt x="0" y="529"/>
                    <a:pt x="17" y="482"/>
                  </a:cubicBezTo>
                  <a:cubicBezTo>
                    <a:pt x="34" y="435"/>
                    <a:pt x="146" y="0"/>
                    <a:pt x="146" y="0"/>
                  </a:cubicBezTo>
                  <a:close/>
                  <a:moveTo>
                    <a:pt x="222" y="484"/>
                  </a:moveTo>
                  <a:cubicBezTo>
                    <a:pt x="223" y="484"/>
                    <a:pt x="223" y="483"/>
                    <a:pt x="224" y="482"/>
                  </a:cubicBezTo>
                  <a:cubicBezTo>
                    <a:pt x="224" y="483"/>
                    <a:pt x="223" y="483"/>
                    <a:pt x="222" y="484"/>
                  </a:cubicBezTo>
                  <a:close/>
                  <a:moveTo>
                    <a:pt x="189" y="526"/>
                  </a:moveTo>
                  <a:cubicBezTo>
                    <a:pt x="170" y="545"/>
                    <a:pt x="154" y="557"/>
                    <a:pt x="154" y="557"/>
                  </a:cubicBezTo>
                  <a:cubicBezTo>
                    <a:pt x="165" y="552"/>
                    <a:pt x="177" y="539"/>
                    <a:pt x="189" y="526"/>
                  </a:cubicBezTo>
                  <a:cubicBezTo>
                    <a:pt x="200" y="514"/>
                    <a:pt x="212" y="500"/>
                    <a:pt x="222" y="484"/>
                  </a:cubicBezTo>
                  <a:cubicBezTo>
                    <a:pt x="217" y="492"/>
                    <a:pt x="204" y="509"/>
                    <a:pt x="189" y="5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02" name="Freeform 107">
              <a:extLst>
                <a:ext uri="{FF2B5EF4-FFF2-40B4-BE49-F238E27FC236}">
                  <a16:creationId xmlns="" xmlns:a16="http://schemas.microsoft.com/office/drawing/2014/main" id="{BF7BCC62-AD47-4C10-8F1E-9E9631454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8706" y="3547268"/>
              <a:ext cx="12700" cy="11113"/>
            </a:xfrm>
            <a:custGeom>
              <a:avLst/>
              <a:gdLst>
                <a:gd name="T0" fmla="*/ 0 w 36"/>
                <a:gd name="T1" fmla="*/ 32 h 33"/>
                <a:gd name="T2" fmla="*/ 35 w 36"/>
                <a:gd name="T3" fmla="*/ 0 h 33"/>
                <a:gd name="T4" fmla="*/ 0 w 36"/>
                <a:gd name="T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3">
                  <a:moveTo>
                    <a:pt x="0" y="32"/>
                  </a:moveTo>
                  <a:cubicBezTo>
                    <a:pt x="0" y="32"/>
                    <a:pt x="16" y="20"/>
                    <a:pt x="35" y="0"/>
                  </a:cubicBezTo>
                  <a:cubicBezTo>
                    <a:pt x="23" y="14"/>
                    <a:pt x="11" y="26"/>
                    <a:pt x="0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03" name="Freeform 108">
              <a:extLst>
                <a:ext uri="{FF2B5EF4-FFF2-40B4-BE49-F238E27FC236}">
                  <a16:creationId xmlns="" xmlns:a16="http://schemas.microsoft.com/office/drawing/2014/main" id="{8C4BE45F-78A6-4DE2-9264-FAC6D62B4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144" y="3356768"/>
              <a:ext cx="242887" cy="306388"/>
            </a:xfrm>
            <a:custGeom>
              <a:avLst/>
              <a:gdLst>
                <a:gd name="T0" fmla="*/ 39 w 676"/>
                <a:gd name="T1" fmla="*/ 585 h 849"/>
                <a:gd name="T2" fmla="*/ 162 w 676"/>
                <a:gd name="T3" fmla="*/ 686 h 849"/>
                <a:gd name="T4" fmla="*/ 343 w 676"/>
                <a:gd name="T5" fmla="*/ 749 h 849"/>
                <a:gd name="T6" fmla="*/ 623 w 676"/>
                <a:gd name="T7" fmla="*/ 842 h 849"/>
                <a:gd name="T8" fmla="*/ 565 w 676"/>
                <a:gd name="T9" fmla="*/ 599 h 849"/>
                <a:gd name="T10" fmla="*/ 413 w 676"/>
                <a:gd name="T11" fmla="*/ 580 h 849"/>
                <a:gd name="T12" fmla="*/ 410 w 676"/>
                <a:gd name="T13" fmla="*/ 576 h 849"/>
                <a:gd name="T14" fmla="*/ 379 w 676"/>
                <a:gd name="T15" fmla="*/ 529 h 849"/>
                <a:gd name="T16" fmla="*/ 303 w 676"/>
                <a:gd name="T17" fmla="*/ 520 h 849"/>
                <a:gd name="T18" fmla="*/ 189 w 676"/>
                <a:gd name="T19" fmla="*/ 611 h 849"/>
                <a:gd name="T20" fmla="*/ 298 w 676"/>
                <a:gd name="T21" fmla="*/ 516 h 849"/>
                <a:gd name="T22" fmla="*/ 234 w 676"/>
                <a:gd name="T23" fmla="*/ 483 h 849"/>
                <a:gd name="T24" fmla="*/ 189 w 676"/>
                <a:gd name="T25" fmla="*/ 531 h 849"/>
                <a:gd name="T26" fmla="*/ 150 w 676"/>
                <a:gd name="T27" fmla="*/ 562 h 849"/>
                <a:gd name="T28" fmla="*/ 185 w 676"/>
                <a:gd name="T29" fmla="*/ 528 h 849"/>
                <a:gd name="T30" fmla="*/ 209 w 676"/>
                <a:gd name="T31" fmla="*/ 436 h 849"/>
                <a:gd name="T32" fmla="*/ 194 w 676"/>
                <a:gd name="T33" fmla="*/ 421 h 849"/>
                <a:gd name="T34" fmla="*/ 138 w 676"/>
                <a:gd name="T35" fmla="*/ 220 h 849"/>
                <a:gd name="T36" fmla="*/ 149 w 676"/>
                <a:gd name="T37" fmla="*/ 138 h 849"/>
                <a:gd name="T38" fmla="*/ 18 w 676"/>
                <a:gd name="T39" fmla="*/ 486 h 849"/>
                <a:gd name="T40" fmla="*/ 141 w 676"/>
                <a:gd name="T41" fmla="*/ 2 h 849"/>
                <a:gd name="T42" fmla="*/ 146 w 676"/>
                <a:gd name="T43" fmla="*/ 2 h 849"/>
                <a:gd name="T44" fmla="*/ 144 w 676"/>
                <a:gd name="T45" fmla="*/ 219 h 849"/>
                <a:gd name="T46" fmla="*/ 199 w 676"/>
                <a:gd name="T47" fmla="*/ 419 h 849"/>
                <a:gd name="T48" fmla="*/ 214 w 676"/>
                <a:gd name="T49" fmla="*/ 434 h 849"/>
                <a:gd name="T50" fmla="*/ 234 w 676"/>
                <a:gd name="T51" fmla="*/ 478 h 849"/>
                <a:gd name="T52" fmla="*/ 304 w 676"/>
                <a:gd name="T53" fmla="*/ 514 h 849"/>
                <a:gd name="T54" fmla="*/ 416 w 676"/>
                <a:gd name="T55" fmla="*/ 557 h 849"/>
                <a:gd name="T56" fmla="*/ 464 w 676"/>
                <a:gd name="T57" fmla="*/ 566 h 849"/>
                <a:gd name="T58" fmla="*/ 566 w 676"/>
                <a:gd name="T59" fmla="*/ 594 h 849"/>
                <a:gd name="T60" fmla="*/ 675 w 676"/>
                <a:gd name="T61" fmla="*/ 619 h 849"/>
                <a:gd name="T62" fmla="*/ 624 w 676"/>
                <a:gd name="T63" fmla="*/ 848 h 849"/>
                <a:gd name="T64" fmla="*/ 456 w 676"/>
                <a:gd name="T65" fmla="*/ 798 h 849"/>
                <a:gd name="T66" fmla="*/ 251 w 676"/>
                <a:gd name="T67" fmla="*/ 720 h 849"/>
                <a:gd name="T68" fmla="*/ 69 w 676"/>
                <a:gd name="T69" fmla="*/ 660 h 849"/>
                <a:gd name="T70" fmla="*/ 22 w 676"/>
                <a:gd name="T71" fmla="*/ 561 h 849"/>
                <a:gd name="T72" fmla="*/ 141 w 676"/>
                <a:gd name="T73" fmla="*/ 2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76" h="849">
                  <a:moveTo>
                    <a:pt x="27" y="558"/>
                  </a:moveTo>
                  <a:cubicBezTo>
                    <a:pt x="32" y="567"/>
                    <a:pt x="36" y="575"/>
                    <a:pt x="39" y="585"/>
                  </a:cubicBezTo>
                  <a:cubicBezTo>
                    <a:pt x="46" y="614"/>
                    <a:pt x="54" y="637"/>
                    <a:pt x="73" y="656"/>
                  </a:cubicBezTo>
                  <a:cubicBezTo>
                    <a:pt x="77" y="660"/>
                    <a:pt x="124" y="674"/>
                    <a:pt x="162" y="686"/>
                  </a:cubicBezTo>
                  <a:cubicBezTo>
                    <a:pt x="199" y="697"/>
                    <a:pt x="237" y="709"/>
                    <a:pt x="253" y="715"/>
                  </a:cubicBezTo>
                  <a:cubicBezTo>
                    <a:pt x="269" y="722"/>
                    <a:pt x="305" y="735"/>
                    <a:pt x="343" y="749"/>
                  </a:cubicBezTo>
                  <a:cubicBezTo>
                    <a:pt x="387" y="765"/>
                    <a:pt x="433" y="782"/>
                    <a:pt x="458" y="792"/>
                  </a:cubicBezTo>
                  <a:cubicBezTo>
                    <a:pt x="502" y="810"/>
                    <a:pt x="608" y="839"/>
                    <a:pt x="623" y="842"/>
                  </a:cubicBezTo>
                  <a:cubicBezTo>
                    <a:pt x="637" y="821"/>
                    <a:pt x="660" y="679"/>
                    <a:pt x="669" y="621"/>
                  </a:cubicBezTo>
                  <a:cubicBezTo>
                    <a:pt x="654" y="618"/>
                    <a:pt x="588" y="604"/>
                    <a:pt x="565" y="599"/>
                  </a:cubicBezTo>
                  <a:cubicBezTo>
                    <a:pt x="541" y="594"/>
                    <a:pt x="472" y="574"/>
                    <a:pt x="465" y="572"/>
                  </a:cubicBezTo>
                  <a:lnTo>
                    <a:pt x="413" y="580"/>
                  </a:lnTo>
                  <a:cubicBezTo>
                    <a:pt x="412" y="580"/>
                    <a:pt x="411" y="580"/>
                    <a:pt x="410" y="579"/>
                  </a:cubicBezTo>
                  <a:cubicBezTo>
                    <a:pt x="409" y="578"/>
                    <a:pt x="409" y="577"/>
                    <a:pt x="410" y="576"/>
                  </a:cubicBezTo>
                  <a:cubicBezTo>
                    <a:pt x="410" y="576"/>
                    <a:pt x="413" y="569"/>
                    <a:pt x="411" y="559"/>
                  </a:cubicBezTo>
                  <a:cubicBezTo>
                    <a:pt x="408" y="548"/>
                    <a:pt x="397" y="538"/>
                    <a:pt x="379" y="529"/>
                  </a:cubicBezTo>
                  <a:cubicBezTo>
                    <a:pt x="361" y="520"/>
                    <a:pt x="313" y="520"/>
                    <a:pt x="304" y="520"/>
                  </a:cubicBezTo>
                  <a:cubicBezTo>
                    <a:pt x="303" y="520"/>
                    <a:pt x="303" y="520"/>
                    <a:pt x="303" y="520"/>
                  </a:cubicBezTo>
                  <a:cubicBezTo>
                    <a:pt x="274" y="587"/>
                    <a:pt x="193" y="613"/>
                    <a:pt x="192" y="613"/>
                  </a:cubicBezTo>
                  <a:cubicBezTo>
                    <a:pt x="191" y="614"/>
                    <a:pt x="189" y="613"/>
                    <a:pt x="189" y="611"/>
                  </a:cubicBezTo>
                  <a:cubicBezTo>
                    <a:pt x="188" y="610"/>
                    <a:pt x="189" y="608"/>
                    <a:pt x="190" y="608"/>
                  </a:cubicBezTo>
                  <a:cubicBezTo>
                    <a:pt x="191" y="608"/>
                    <a:pt x="273" y="579"/>
                    <a:pt x="298" y="516"/>
                  </a:cubicBezTo>
                  <a:cubicBezTo>
                    <a:pt x="299" y="515"/>
                    <a:pt x="298" y="513"/>
                    <a:pt x="297" y="512"/>
                  </a:cubicBezTo>
                  <a:cubicBezTo>
                    <a:pt x="289" y="500"/>
                    <a:pt x="253" y="483"/>
                    <a:pt x="234" y="483"/>
                  </a:cubicBezTo>
                  <a:cubicBezTo>
                    <a:pt x="230" y="483"/>
                    <a:pt x="226" y="484"/>
                    <a:pt x="225" y="487"/>
                  </a:cubicBezTo>
                  <a:cubicBezTo>
                    <a:pt x="215" y="501"/>
                    <a:pt x="203" y="517"/>
                    <a:pt x="189" y="531"/>
                  </a:cubicBezTo>
                  <a:cubicBezTo>
                    <a:pt x="175" y="547"/>
                    <a:pt x="163" y="558"/>
                    <a:pt x="154" y="563"/>
                  </a:cubicBezTo>
                  <a:cubicBezTo>
                    <a:pt x="152" y="563"/>
                    <a:pt x="151" y="563"/>
                    <a:pt x="150" y="562"/>
                  </a:cubicBezTo>
                  <a:cubicBezTo>
                    <a:pt x="149" y="561"/>
                    <a:pt x="149" y="559"/>
                    <a:pt x="150" y="558"/>
                  </a:cubicBezTo>
                  <a:cubicBezTo>
                    <a:pt x="151" y="558"/>
                    <a:pt x="167" y="547"/>
                    <a:pt x="185" y="528"/>
                  </a:cubicBezTo>
                  <a:cubicBezTo>
                    <a:pt x="201" y="509"/>
                    <a:pt x="216" y="489"/>
                    <a:pt x="220" y="483"/>
                  </a:cubicBezTo>
                  <a:cubicBezTo>
                    <a:pt x="223" y="478"/>
                    <a:pt x="215" y="453"/>
                    <a:pt x="209" y="436"/>
                  </a:cubicBezTo>
                  <a:lnTo>
                    <a:pt x="195" y="423"/>
                  </a:lnTo>
                  <a:cubicBezTo>
                    <a:pt x="195" y="422"/>
                    <a:pt x="194" y="422"/>
                    <a:pt x="194" y="421"/>
                  </a:cubicBezTo>
                  <a:cubicBezTo>
                    <a:pt x="192" y="413"/>
                    <a:pt x="169" y="337"/>
                    <a:pt x="169" y="326"/>
                  </a:cubicBezTo>
                  <a:cubicBezTo>
                    <a:pt x="169" y="318"/>
                    <a:pt x="151" y="259"/>
                    <a:pt x="138" y="220"/>
                  </a:cubicBezTo>
                  <a:lnTo>
                    <a:pt x="138" y="219"/>
                  </a:lnTo>
                  <a:cubicBezTo>
                    <a:pt x="138" y="218"/>
                    <a:pt x="145" y="163"/>
                    <a:pt x="149" y="138"/>
                  </a:cubicBezTo>
                  <a:cubicBezTo>
                    <a:pt x="157" y="93"/>
                    <a:pt x="148" y="38"/>
                    <a:pt x="143" y="15"/>
                  </a:cubicBezTo>
                  <a:cubicBezTo>
                    <a:pt x="126" y="84"/>
                    <a:pt x="33" y="443"/>
                    <a:pt x="18" y="486"/>
                  </a:cubicBezTo>
                  <a:cubicBezTo>
                    <a:pt x="6" y="518"/>
                    <a:pt x="17" y="539"/>
                    <a:pt x="27" y="558"/>
                  </a:cubicBezTo>
                  <a:close/>
                  <a:moveTo>
                    <a:pt x="141" y="2"/>
                  </a:moveTo>
                  <a:cubicBezTo>
                    <a:pt x="141" y="1"/>
                    <a:pt x="142" y="0"/>
                    <a:pt x="144" y="0"/>
                  </a:cubicBezTo>
                  <a:cubicBezTo>
                    <a:pt x="145" y="0"/>
                    <a:pt x="146" y="1"/>
                    <a:pt x="146" y="2"/>
                  </a:cubicBezTo>
                  <a:cubicBezTo>
                    <a:pt x="147" y="3"/>
                    <a:pt x="165" y="79"/>
                    <a:pt x="155" y="139"/>
                  </a:cubicBezTo>
                  <a:cubicBezTo>
                    <a:pt x="151" y="162"/>
                    <a:pt x="145" y="213"/>
                    <a:pt x="144" y="219"/>
                  </a:cubicBezTo>
                  <a:cubicBezTo>
                    <a:pt x="148" y="231"/>
                    <a:pt x="175" y="314"/>
                    <a:pt x="175" y="326"/>
                  </a:cubicBezTo>
                  <a:cubicBezTo>
                    <a:pt x="175" y="334"/>
                    <a:pt x="192" y="396"/>
                    <a:pt x="199" y="419"/>
                  </a:cubicBezTo>
                  <a:lnTo>
                    <a:pt x="213" y="433"/>
                  </a:lnTo>
                  <a:cubicBezTo>
                    <a:pt x="213" y="433"/>
                    <a:pt x="213" y="433"/>
                    <a:pt x="214" y="434"/>
                  </a:cubicBezTo>
                  <a:cubicBezTo>
                    <a:pt x="216" y="440"/>
                    <a:pt x="226" y="464"/>
                    <a:pt x="226" y="479"/>
                  </a:cubicBezTo>
                  <a:cubicBezTo>
                    <a:pt x="228" y="478"/>
                    <a:pt x="231" y="478"/>
                    <a:pt x="234" y="478"/>
                  </a:cubicBezTo>
                  <a:cubicBezTo>
                    <a:pt x="255" y="478"/>
                    <a:pt x="292" y="495"/>
                    <a:pt x="302" y="509"/>
                  </a:cubicBezTo>
                  <a:cubicBezTo>
                    <a:pt x="303" y="511"/>
                    <a:pt x="304" y="513"/>
                    <a:pt x="304" y="514"/>
                  </a:cubicBezTo>
                  <a:cubicBezTo>
                    <a:pt x="318" y="514"/>
                    <a:pt x="363" y="515"/>
                    <a:pt x="382" y="524"/>
                  </a:cubicBezTo>
                  <a:cubicBezTo>
                    <a:pt x="401" y="534"/>
                    <a:pt x="412" y="545"/>
                    <a:pt x="416" y="557"/>
                  </a:cubicBezTo>
                  <a:cubicBezTo>
                    <a:pt x="418" y="564"/>
                    <a:pt x="417" y="570"/>
                    <a:pt x="416" y="574"/>
                  </a:cubicBezTo>
                  <a:lnTo>
                    <a:pt x="464" y="566"/>
                  </a:lnTo>
                  <a:cubicBezTo>
                    <a:pt x="465" y="566"/>
                    <a:pt x="465" y="566"/>
                    <a:pt x="466" y="566"/>
                  </a:cubicBezTo>
                  <a:cubicBezTo>
                    <a:pt x="466" y="566"/>
                    <a:pt x="542" y="589"/>
                    <a:pt x="566" y="594"/>
                  </a:cubicBezTo>
                  <a:cubicBezTo>
                    <a:pt x="591" y="599"/>
                    <a:pt x="672" y="616"/>
                    <a:pt x="672" y="616"/>
                  </a:cubicBezTo>
                  <a:cubicBezTo>
                    <a:pt x="674" y="617"/>
                    <a:pt x="675" y="618"/>
                    <a:pt x="675" y="619"/>
                  </a:cubicBezTo>
                  <a:cubicBezTo>
                    <a:pt x="673" y="628"/>
                    <a:pt x="643" y="827"/>
                    <a:pt x="626" y="847"/>
                  </a:cubicBezTo>
                  <a:cubicBezTo>
                    <a:pt x="626" y="848"/>
                    <a:pt x="625" y="848"/>
                    <a:pt x="624" y="848"/>
                  </a:cubicBezTo>
                  <a:lnTo>
                    <a:pt x="624" y="848"/>
                  </a:lnTo>
                  <a:cubicBezTo>
                    <a:pt x="622" y="848"/>
                    <a:pt x="503" y="817"/>
                    <a:pt x="456" y="798"/>
                  </a:cubicBezTo>
                  <a:cubicBezTo>
                    <a:pt x="430" y="788"/>
                    <a:pt x="385" y="771"/>
                    <a:pt x="341" y="754"/>
                  </a:cubicBezTo>
                  <a:cubicBezTo>
                    <a:pt x="303" y="740"/>
                    <a:pt x="267" y="727"/>
                    <a:pt x="251" y="720"/>
                  </a:cubicBezTo>
                  <a:cubicBezTo>
                    <a:pt x="235" y="714"/>
                    <a:pt x="197" y="702"/>
                    <a:pt x="161" y="691"/>
                  </a:cubicBezTo>
                  <a:cubicBezTo>
                    <a:pt x="102" y="673"/>
                    <a:pt x="73" y="664"/>
                    <a:pt x="69" y="660"/>
                  </a:cubicBezTo>
                  <a:cubicBezTo>
                    <a:pt x="49" y="640"/>
                    <a:pt x="42" y="617"/>
                    <a:pt x="33" y="586"/>
                  </a:cubicBezTo>
                  <a:cubicBezTo>
                    <a:pt x="31" y="577"/>
                    <a:pt x="27" y="569"/>
                    <a:pt x="22" y="561"/>
                  </a:cubicBezTo>
                  <a:cubicBezTo>
                    <a:pt x="11" y="540"/>
                    <a:pt x="0" y="518"/>
                    <a:pt x="13" y="484"/>
                  </a:cubicBezTo>
                  <a:cubicBezTo>
                    <a:pt x="29" y="437"/>
                    <a:pt x="140" y="6"/>
                    <a:pt x="141" y="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04" name="Freeform 109">
              <a:extLst>
                <a:ext uri="{FF2B5EF4-FFF2-40B4-BE49-F238E27FC236}">
                  <a16:creationId xmlns="" xmlns:a16="http://schemas.microsoft.com/office/drawing/2014/main" id="{B9228185-522A-4E02-A61B-6162F6D9A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5994" y="3293268"/>
              <a:ext cx="115887" cy="492125"/>
            </a:xfrm>
            <a:custGeom>
              <a:avLst/>
              <a:gdLst>
                <a:gd name="T0" fmla="*/ 109 w 322"/>
                <a:gd name="T1" fmla="*/ 448 h 1369"/>
                <a:gd name="T2" fmla="*/ 53 w 322"/>
                <a:gd name="T3" fmla="*/ 0 h 1369"/>
                <a:gd name="T4" fmla="*/ 145 w 322"/>
                <a:gd name="T5" fmla="*/ 45 h 1369"/>
                <a:gd name="T6" fmla="*/ 290 w 322"/>
                <a:gd name="T7" fmla="*/ 132 h 1369"/>
                <a:gd name="T8" fmla="*/ 312 w 322"/>
                <a:gd name="T9" fmla="*/ 221 h 1369"/>
                <a:gd name="T10" fmla="*/ 263 w 322"/>
                <a:gd name="T11" fmla="*/ 421 h 1369"/>
                <a:gd name="T12" fmla="*/ 173 w 322"/>
                <a:gd name="T13" fmla="*/ 583 h 1369"/>
                <a:gd name="T14" fmla="*/ 152 w 322"/>
                <a:gd name="T15" fmla="*/ 616 h 1369"/>
                <a:gd name="T16" fmla="*/ 81 w 322"/>
                <a:gd name="T17" fmla="*/ 708 h 1369"/>
                <a:gd name="T18" fmla="*/ 152 w 322"/>
                <a:gd name="T19" fmla="*/ 616 h 1369"/>
                <a:gd name="T20" fmla="*/ 173 w 322"/>
                <a:gd name="T21" fmla="*/ 583 h 1369"/>
                <a:gd name="T22" fmla="*/ 263 w 322"/>
                <a:gd name="T23" fmla="*/ 421 h 1369"/>
                <a:gd name="T24" fmla="*/ 201 w 322"/>
                <a:gd name="T25" fmla="*/ 700 h 1369"/>
                <a:gd name="T26" fmla="*/ 201 w 322"/>
                <a:gd name="T27" fmla="*/ 890 h 1369"/>
                <a:gd name="T28" fmla="*/ 209 w 322"/>
                <a:gd name="T29" fmla="*/ 974 h 1369"/>
                <a:gd name="T30" fmla="*/ 231 w 322"/>
                <a:gd name="T31" fmla="*/ 1113 h 1369"/>
                <a:gd name="T32" fmla="*/ 245 w 322"/>
                <a:gd name="T33" fmla="*/ 1323 h 1369"/>
                <a:gd name="T34" fmla="*/ 120 w 322"/>
                <a:gd name="T35" fmla="*/ 1362 h 1369"/>
                <a:gd name="T36" fmla="*/ 55 w 322"/>
                <a:gd name="T37" fmla="*/ 1222 h 1369"/>
                <a:gd name="T38" fmla="*/ 6 w 322"/>
                <a:gd name="T39" fmla="*/ 962 h 1369"/>
                <a:gd name="T40" fmla="*/ 16 w 322"/>
                <a:gd name="T41" fmla="*/ 666 h 1369"/>
                <a:gd name="T42" fmla="*/ 109 w 322"/>
                <a:gd name="T43" fmla="*/ 448 h 1369"/>
                <a:gd name="T44" fmla="*/ 175 w 322"/>
                <a:gd name="T45" fmla="*/ 752 h 1369"/>
                <a:gd name="T46" fmla="*/ 133 w 322"/>
                <a:gd name="T47" fmla="*/ 808 h 1369"/>
                <a:gd name="T48" fmla="*/ 175 w 322"/>
                <a:gd name="T49" fmla="*/ 752 h 1369"/>
                <a:gd name="T50" fmla="*/ 200 w 322"/>
                <a:gd name="T51" fmla="*/ 701 h 1369"/>
                <a:gd name="T52" fmla="*/ 175 w 322"/>
                <a:gd name="T53" fmla="*/ 752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2" h="1369">
                  <a:moveTo>
                    <a:pt x="109" y="448"/>
                  </a:moveTo>
                  <a:cubicBezTo>
                    <a:pt x="111" y="386"/>
                    <a:pt x="86" y="67"/>
                    <a:pt x="53" y="0"/>
                  </a:cubicBezTo>
                  <a:cubicBezTo>
                    <a:pt x="53" y="0"/>
                    <a:pt x="117" y="22"/>
                    <a:pt x="145" y="45"/>
                  </a:cubicBezTo>
                  <a:cubicBezTo>
                    <a:pt x="172" y="67"/>
                    <a:pt x="285" y="121"/>
                    <a:pt x="290" y="132"/>
                  </a:cubicBezTo>
                  <a:cubicBezTo>
                    <a:pt x="296" y="143"/>
                    <a:pt x="321" y="190"/>
                    <a:pt x="312" y="221"/>
                  </a:cubicBezTo>
                  <a:cubicBezTo>
                    <a:pt x="304" y="251"/>
                    <a:pt x="275" y="387"/>
                    <a:pt x="263" y="421"/>
                  </a:cubicBezTo>
                  <a:cubicBezTo>
                    <a:pt x="229" y="489"/>
                    <a:pt x="199" y="542"/>
                    <a:pt x="173" y="583"/>
                  </a:cubicBezTo>
                  <a:cubicBezTo>
                    <a:pt x="166" y="594"/>
                    <a:pt x="159" y="606"/>
                    <a:pt x="152" y="616"/>
                  </a:cubicBezTo>
                  <a:cubicBezTo>
                    <a:pt x="106" y="685"/>
                    <a:pt x="81" y="708"/>
                    <a:pt x="81" y="708"/>
                  </a:cubicBezTo>
                  <a:cubicBezTo>
                    <a:pt x="99" y="692"/>
                    <a:pt x="125" y="657"/>
                    <a:pt x="152" y="616"/>
                  </a:cubicBezTo>
                  <a:cubicBezTo>
                    <a:pt x="159" y="606"/>
                    <a:pt x="166" y="595"/>
                    <a:pt x="173" y="583"/>
                  </a:cubicBezTo>
                  <a:cubicBezTo>
                    <a:pt x="217" y="514"/>
                    <a:pt x="257" y="440"/>
                    <a:pt x="263" y="421"/>
                  </a:cubicBezTo>
                  <a:cubicBezTo>
                    <a:pt x="263" y="421"/>
                    <a:pt x="242" y="589"/>
                    <a:pt x="201" y="700"/>
                  </a:cubicBezTo>
                  <a:cubicBezTo>
                    <a:pt x="205" y="694"/>
                    <a:pt x="208" y="865"/>
                    <a:pt x="201" y="890"/>
                  </a:cubicBezTo>
                  <a:cubicBezTo>
                    <a:pt x="192" y="915"/>
                    <a:pt x="209" y="935"/>
                    <a:pt x="209" y="974"/>
                  </a:cubicBezTo>
                  <a:cubicBezTo>
                    <a:pt x="209" y="1013"/>
                    <a:pt x="217" y="1057"/>
                    <a:pt x="231" y="1113"/>
                  </a:cubicBezTo>
                  <a:cubicBezTo>
                    <a:pt x="245" y="1168"/>
                    <a:pt x="248" y="1304"/>
                    <a:pt x="245" y="1323"/>
                  </a:cubicBezTo>
                  <a:cubicBezTo>
                    <a:pt x="243" y="1343"/>
                    <a:pt x="162" y="1368"/>
                    <a:pt x="120" y="1362"/>
                  </a:cubicBezTo>
                  <a:cubicBezTo>
                    <a:pt x="78" y="1357"/>
                    <a:pt x="67" y="1289"/>
                    <a:pt x="55" y="1222"/>
                  </a:cubicBezTo>
                  <a:cubicBezTo>
                    <a:pt x="45" y="1155"/>
                    <a:pt x="11" y="1018"/>
                    <a:pt x="6" y="962"/>
                  </a:cubicBezTo>
                  <a:cubicBezTo>
                    <a:pt x="0" y="906"/>
                    <a:pt x="15" y="688"/>
                    <a:pt x="16" y="666"/>
                  </a:cubicBezTo>
                  <a:cubicBezTo>
                    <a:pt x="18" y="643"/>
                    <a:pt x="106" y="509"/>
                    <a:pt x="109" y="448"/>
                  </a:cubicBezTo>
                  <a:close/>
                  <a:moveTo>
                    <a:pt x="175" y="752"/>
                  </a:moveTo>
                  <a:cubicBezTo>
                    <a:pt x="156" y="782"/>
                    <a:pt x="133" y="808"/>
                    <a:pt x="133" y="808"/>
                  </a:cubicBezTo>
                  <a:cubicBezTo>
                    <a:pt x="133" y="808"/>
                    <a:pt x="154" y="787"/>
                    <a:pt x="175" y="752"/>
                  </a:cubicBezTo>
                  <a:cubicBezTo>
                    <a:pt x="186" y="735"/>
                    <a:pt x="197" y="716"/>
                    <a:pt x="200" y="701"/>
                  </a:cubicBezTo>
                  <a:cubicBezTo>
                    <a:pt x="193" y="720"/>
                    <a:pt x="184" y="737"/>
                    <a:pt x="175" y="75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05" name="Freeform 110">
              <a:extLst>
                <a:ext uri="{FF2B5EF4-FFF2-40B4-BE49-F238E27FC236}">
                  <a16:creationId xmlns="" xmlns:a16="http://schemas.microsoft.com/office/drawing/2014/main" id="{8B72C7BF-4852-4A4A-AC23-D3F6C114E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906" y="3444081"/>
              <a:ext cx="31750" cy="58737"/>
            </a:xfrm>
            <a:custGeom>
              <a:avLst/>
              <a:gdLst>
                <a:gd name="T0" fmla="*/ 89 w 90"/>
                <a:gd name="T1" fmla="*/ 0 h 162"/>
                <a:gd name="T2" fmla="*/ 0 w 90"/>
                <a:gd name="T3" fmla="*/ 161 h 162"/>
                <a:gd name="T4" fmla="*/ 89 w 90"/>
                <a:gd name="T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62">
                  <a:moveTo>
                    <a:pt x="89" y="0"/>
                  </a:moveTo>
                  <a:cubicBezTo>
                    <a:pt x="82" y="19"/>
                    <a:pt x="43" y="93"/>
                    <a:pt x="0" y="161"/>
                  </a:cubicBezTo>
                  <a:cubicBezTo>
                    <a:pt x="25" y="121"/>
                    <a:pt x="55" y="67"/>
                    <a:pt x="8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06" name="Freeform 111">
              <a:extLst>
                <a:ext uri="{FF2B5EF4-FFF2-40B4-BE49-F238E27FC236}">
                  <a16:creationId xmlns="" xmlns:a16="http://schemas.microsoft.com/office/drawing/2014/main" id="{9AF8FF99-0745-4A16-A9A3-495004909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4569" y="3513931"/>
              <a:ext cx="25400" cy="33337"/>
            </a:xfrm>
            <a:custGeom>
              <a:avLst/>
              <a:gdLst>
                <a:gd name="T0" fmla="*/ 0 w 72"/>
                <a:gd name="T1" fmla="*/ 92 h 93"/>
                <a:gd name="T2" fmla="*/ 71 w 72"/>
                <a:gd name="T3" fmla="*/ 0 h 93"/>
                <a:gd name="T4" fmla="*/ 0 w 72"/>
                <a:gd name="T5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93">
                  <a:moveTo>
                    <a:pt x="0" y="92"/>
                  </a:moveTo>
                  <a:cubicBezTo>
                    <a:pt x="0" y="92"/>
                    <a:pt x="25" y="69"/>
                    <a:pt x="71" y="0"/>
                  </a:cubicBezTo>
                  <a:cubicBezTo>
                    <a:pt x="44" y="41"/>
                    <a:pt x="18" y="76"/>
                    <a:pt x="0" y="9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07" name="Freeform 112">
              <a:extLst>
                <a:ext uri="{FF2B5EF4-FFF2-40B4-BE49-F238E27FC236}">
                  <a16:creationId xmlns="" xmlns:a16="http://schemas.microsoft.com/office/drawing/2014/main" id="{A396B25D-ABEA-44E2-8025-2D8430339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7431" y="3544093"/>
              <a:ext cx="1588" cy="1588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2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08" name="Freeform 113">
              <a:extLst>
                <a:ext uri="{FF2B5EF4-FFF2-40B4-BE49-F238E27FC236}">
                  <a16:creationId xmlns="" xmlns:a16="http://schemas.microsoft.com/office/drawing/2014/main" id="{E88CF117-B6CE-4452-BBD1-C47565161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3619" y="3563143"/>
              <a:ext cx="15875" cy="20638"/>
            </a:xfrm>
            <a:custGeom>
              <a:avLst/>
              <a:gdLst>
                <a:gd name="T0" fmla="*/ 41 w 42"/>
                <a:gd name="T1" fmla="*/ 0 h 57"/>
                <a:gd name="T2" fmla="*/ 0 w 42"/>
                <a:gd name="T3" fmla="*/ 56 h 57"/>
                <a:gd name="T4" fmla="*/ 41 w 42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57">
                  <a:moveTo>
                    <a:pt x="41" y="0"/>
                  </a:moveTo>
                  <a:cubicBezTo>
                    <a:pt x="21" y="34"/>
                    <a:pt x="0" y="56"/>
                    <a:pt x="0" y="56"/>
                  </a:cubicBezTo>
                  <a:cubicBezTo>
                    <a:pt x="0" y="56"/>
                    <a:pt x="23" y="30"/>
                    <a:pt x="4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09" name="Freeform 114">
              <a:extLst>
                <a:ext uri="{FF2B5EF4-FFF2-40B4-BE49-F238E27FC236}">
                  <a16:creationId xmlns="" xmlns:a16="http://schemas.microsoft.com/office/drawing/2014/main" id="{14BD7FC9-A805-4797-9A4F-5420645A5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4406" y="3290093"/>
              <a:ext cx="117475" cy="493713"/>
            </a:xfrm>
            <a:custGeom>
              <a:avLst/>
              <a:gdLst>
                <a:gd name="T0" fmla="*/ 38 w 326"/>
                <a:gd name="T1" fmla="*/ 1117 h 1370"/>
                <a:gd name="T2" fmla="*/ 121 w 326"/>
                <a:gd name="T3" fmla="*/ 1362 h 1370"/>
                <a:gd name="T4" fmla="*/ 244 w 326"/>
                <a:gd name="T5" fmla="*/ 1325 h 1370"/>
                <a:gd name="T6" fmla="*/ 207 w 326"/>
                <a:gd name="T7" fmla="*/ 977 h 1370"/>
                <a:gd name="T8" fmla="*/ 199 w 326"/>
                <a:gd name="T9" fmla="*/ 892 h 1370"/>
                <a:gd name="T10" fmla="*/ 178 w 326"/>
                <a:gd name="T11" fmla="*/ 757 h 1370"/>
                <a:gd name="T12" fmla="*/ 133 w 326"/>
                <a:gd name="T13" fmla="*/ 813 h 1370"/>
                <a:gd name="T14" fmla="*/ 174 w 326"/>
                <a:gd name="T15" fmla="*/ 754 h 1370"/>
                <a:gd name="T16" fmla="*/ 199 w 326"/>
                <a:gd name="T17" fmla="*/ 701 h 1370"/>
                <a:gd name="T18" fmla="*/ 178 w 326"/>
                <a:gd name="T19" fmla="*/ 587 h 1370"/>
                <a:gd name="T20" fmla="*/ 84 w 326"/>
                <a:gd name="T21" fmla="*/ 713 h 1370"/>
                <a:gd name="T22" fmla="*/ 80 w 326"/>
                <a:gd name="T23" fmla="*/ 709 h 1370"/>
                <a:gd name="T24" fmla="*/ 151 w 326"/>
                <a:gd name="T25" fmla="*/ 617 h 1370"/>
                <a:gd name="T26" fmla="*/ 262 w 326"/>
                <a:gd name="T27" fmla="*/ 423 h 1370"/>
                <a:gd name="T28" fmla="*/ 311 w 326"/>
                <a:gd name="T29" fmla="*/ 224 h 1370"/>
                <a:gd name="T30" fmla="*/ 289 w 326"/>
                <a:gd name="T31" fmla="*/ 136 h 1370"/>
                <a:gd name="T32" fmla="*/ 144 w 326"/>
                <a:gd name="T33" fmla="*/ 50 h 1370"/>
                <a:gd name="T34" fmla="*/ 112 w 326"/>
                <a:gd name="T35" fmla="*/ 451 h 1370"/>
                <a:gd name="T36" fmla="*/ 20 w 326"/>
                <a:gd name="T37" fmla="*/ 669 h 1370"/>
                <a:gd name="T38" fmla="*/ 9 w 326"/>
                <a:gd name="T39" fmla="*/ 965 h 1370"/>
                <a:gd name="T40" fmla="*/ 43 w 326"/>
                <a:gd name="T41" fmla="*/ 606 h 1370"/>
                <a:gd name="T42" fmla="*/ 51 w 326"/>
                <a:gd name="T43" fmla="*/ 5 h 1370"/>
                <a:gd name="T44" fmla="*/ 54 w 326"/>
                <a:gd name="T45" fmla="*/ 1 h 1370"/>
                <a:gd name="T46" fmla="*/ 225 w 326"/>
                <a:gd name="T47" fmla="*/ 92 h 1370"/>
                <a:gd name="T48" fmla="*/ 295 w 326"/>
                <a:gd name="T49" fmla="*/ 136 h 1370"/>
                <a:gd name="T50" fmla="*/ 300 w 326"/>
                <a:gd name="T51" fmla="*/ 294 h 1370"/>
                <a:gd name="T52" fmla="*/ 205 w 326"/>
                <a:gd name="T53" fmla="*/ 702 h 1370"/>
                <a:gd name="T54" fmla="*/ 207 w 326"/>
                <a:gd name="T55" fmla="*/ 933 h 1370"/>
                <a:gd name="T56" fmla="*/ 236 w 326"/>
                <a:gd name="T57" fmla="*/ 1115 h 1370"/>
                <a:gd name="T58" fmla="*/ 134 w 326"/>
                <a:gd name="T59" fmla="*/ 1369 h 1370"/>
                <a:gd name="T60" fmla="*/ 54 w 326"/>
                <a:gd name="T61" fmla="*/ 1226 h 1370"/>
                <a:gd name="T62" fmla="*/ 3 w 326"/>
                <a:gd name="T63" fmla="*/ 965 h 1370"/>
                <a:gd name="T64" fmla="*/ 15 w 326"/>
                <a:gd name="T65" fmla="*/ 669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6" h="1370">
                  <a:moveTo>
                    <a:pt x="9" y="965"/>
                  </a:moveTo>
                  <a:cubicBezTo>
                    <a:pt x="12" y="997"/>
                    <a:pt x="25" y="1058"/>
                    <a:pt x="38" y="1117"/>
                  </a:cubicBezTo>
                  <a:cubicBezTo>
                    <a:pt x="46" y="1158"/>
                    <a:pt x="55" y="1197"/>
                    <a:pt x="59" y="1225"/>
                  </a:cubicBezTo>
                  <a:cubicBezTo>
                    <a:pt x="70" y="1290"/>
                    <a:pt x="81" y="1357"/>
                    <a:pt x="121" y="1362"/>
                  </a:cubicBezTo>
                  <a:cubicBezTo>
                    <a:pt x="125" y="1363"/>
                    <a:pt x="129" y="1363"/>
                    <a:pt x="134" y="1363"/>
                  </a:cubicBezTo>
                  <a:cubicBezTo>
                    <a:pt x="180" y="1363"/>
                    <a:pt x="242" y="1340"/>
                    <a:pt x="244" y="1325"/>
                  </a:cubicBezTo>
                  <a:cubicBezTo>
                    <a:pt x="247" y="1305"/>
                    <a:pt x="244" y="1172"/>
                    <a:pt x="230" y="1117"/>
                  </a:cubicBezTo>
                  <a:cubicBezTo>
                    <a:pt x="214" y="1053"/>
                    <a:pt x="207" y="1013"/>
                    <a:pt x="207" y="977"/>
                  </a:cubicBezTo>
                  <a:cubicBezTo>
                    <a:pt x="207" y="960"/>
                    <a:pt x="204" y="946"/>
                    <a:pt x="201" y="935"/>
                  </a:cubicBezTo>
                  <a:cubicBezTo>
                    <a:pt x="197" y="919"/>
                    <a:pt x="194" y="906"/>
                    <a:pt x="199" y="892"/>
                  </a:cubicBezTo>
                  <a:cubicBezTo>
                    <a:pt x="206" y="871"/>
                    <a:pt x="204" y="750"/>
                    <a:pt x="201" y="714"/>
                  </a:cubicBezTo>
                  <a:cubicBezTo>
                    <a:pt x="197" y="726"/>
                    <a:pt x="189" y="740"/>
                    <a:pt x="178" y="757"/>
                  </a:cubicBezTo>
                  <a:cubicBezTo>
                    <a:pt x="158" y="791"/>
                    <a:pt x="137" y="813"/>
                    <a:pt x="137" y="813"/>
                  </a:cubicBezTo>
                  <a:cubicBezTo>
                    <a:pt x="136" y="814"/>
                    <a:pt x="135" y="814"/>
                    <a:pt x="133" y="813"/>
                  </a:cubicBezTo>
                  <a:cubicBezTo>
                    <a:pt x="132" y="812"/>
                    <a:pt x="132" y="811"/>
                    <a:pt x="133" y="810"/>
                  </a:cubicBezTo>
                  <a:cubicBezTo>
                    <a:pt x="133" y="809"/>
                    <a:pt x="155" y="783"/>
                    <a:pt x="174" y="754"/>
                  </a:cubicBezTo>
                  <a:cubicBezTo>
                    <a:pt x="184" y="737"/>
                    <a:pt x="193" y="720"/>
                    <a:pt x="198" y="703"/>
                  </a:cubicBezTo>
                  <a:cubicBezTo>
                    <a:pt x="199" y="702"/>
                    <a:pt x="199" y="702"/>
                    <a:pt x="199" y="701"/>
                  </a:cubicBezTo>
                  <a:cubicBezTo>
                    <a:pt x="232" y="615"/>
                    <a:pt x="252" y="492"/>
                    <a:pt x="259" y="444"/>
                  </a:cubicBezTo>
                  <a:cubicBezTo>
                    <a:pt x="244" y="475"/>
                    <a:pt x="212" y="532"/>
                    <a:pt x="178" y="587"/>
                  </a:cubicBezTo>
                  <a:cubicBezTo>
                    <a:pt x="170" y="598"/>
                    <a:pt x="163" y="610"/>
                    <a:pt x="156" y="621"/>
                  </a:cubicBezTo>
                  <a:cubicBezTo>
                    <a:pt x="135" y="653"/>
                    <a:pt x="104" y="695"/>
                    <a:pt x="84" y="713"/>
                  </a:cubicBezTo>
                  <a:cubicBezTo>
                    <a:pt x="82" y="714"/>
                    <a:pt x="81" y="714"/>
                    <a:pt x="80" y="713"/>
                  </a:cubicBezTo>
                  <a:cubicBezTo>
                    <a:pt x="79" y="711"/>
                    <a:pt x="79" y="710"/>
                    <a:pt x="80" y="709"/>
                  </a:cubicBezTo>
                  <a:cubicBezTo>
                    <a:pt x="80" y="708"/>
                    <a:pt x="106" y="685"/>
                    <a:pt x="151" y="618"/>
                  </a:cubicBezTo>
                  <a:cubicBezTo>
                    <a:pt x="151" y="617"/>
                    <a:pt x="151" y="617"/>
                    <a:pt x="151" y="617"/>
                  </a:cubicBezTo>
                  <a:cubicBezTo>
                    <a:pt x="158" y="607"/>
                    <a:pt x="166" y="595"/>
                    <a:pt x="173" y="584"/>
                  </a:cubicBezTo>
                  <a:cubicBezTo>
                    <a:pt x="202" y="538"/>
                    <a:pt x="232" y="484"/>
                    <a:pt x="262" y="423"/>
                  </a:cubicBezTo>
                  <a:cubicBezTo>
                    <a:pt x="269" y="402"/>
                    <a:pt x="283" y="342"/>
                    <a:pt x="295" y="293"/>
                  </a:cubicBezTo>
                  <a:cubicBezTo>
                    <a:pt x="302" y="262"/>
                    <a:pt x="308" y="235"/>
                    <a:pt x="311" y="224"/>
                  </a:cubicBezTo>
                  <a:cubicBezTo>
                    <a:pt x="316" y="205"/>
                    <a:pt x="309" y="176"/>
                    <a:pt x="290" y="138"/>
                  </a:cubicBezTo>
                  <a:lnTo>
                    <a:pt x="289" y="136"/>
                  </a:lnTo>
                  <a:cubicBezTo>
                    <a:pt x="287" y="131"/>
                    <a:pt x="251" y="112"/>
                    <a:pt x="223" y="96"/>
                  </a:cubicBezTo>
                  <a:cubicBezTo>
                    <a:pt x="191" y="79"/>
                    <a:pt x="158" y="61"/>
                    <a:pt x="144" y="50"/>
                  </a:cubicBezTo>
                  <a:cubicBezTo>
                    <a:pt x="122" y="33"/>
                    <a:pt x="76" y="15"/>
                    <a:pt x="59" y="8"/>
                  </a:cubicBezTo>
                  <a:cubicBezTo>
                    <a:pt x="92" y="87"/>
                    <a:pt x="115" y="390"/>
                    <a:pt x="112" y="451"/>
                  </a:cubicBezTo>
                  <a:cubicBezTo>
                    <a:pt x="111" y="490"/>
                    <a:pt x="75" y="558"/>
                    <a:pt x="48" y="608"/>
                  </a:cubicBezTo>
                  <a:cubicBezTo>
                    <a:pt x="34" y="637"/>
                    <a:pt x="21" y="661"/>
                    <a:pt x="20" y="669"/>
                  </a:cubicBezTo>
                  <a:cubicBezTo>
                    <a:pt x="20" y="671"/>
                    <a:pt x="20" y="675"/>
                    <a:pt x="20" y="679"/>
                  </a:cubicBezTo>
                  <a:cubicBezTo>
                    <a:pt x="9" y="835"/>
                    <a:pt x="5" y="931"/>
                    <a:pt x="9" y="965"/>
                  </a:cubicBezTo>
                  <a:close/>
                  <a:moveTo>
                    <a:pt x="15" y="669"/>
                  </a:moveTo>
                  <a:cubicBezTo>
                    <a:pt x="15" y="660"/>
                    <a:pt x="27" y="637"/>
                    <a:pt x="43" y="606"/>
                  </a:cubicBezTo>
                  <a:cubicBezTo>
                    <a:pt x="70" y="556"/>
                    <a:pt x="105" y="489"/>
                    <a:pt x="107" y="450"/>
                  </a:cubicBezTo>
                  <a:cubicBezTo>
                    <a:pt x="110" y="388"/>
                    <a:pt x="85" y="71"/>
                    <a:pt x="51" y="5"/>
                  </a:cubicBezTo>
                  <a:cubicBezTo>
                    <a:pt x="51" y="4"/>
                    <a:pt x="51" y="2"/>
                    <a:pt x="51" y="1"/>
                  </a:cubicBezTo>
                  <a:cubicBezTo>
                    <a:pt x="52" y="1"/>
                    <a:pt x="53" y="0"/>
                    <a:pt x="54" y="1"/>
                  </a:cubicBezTo>
                  <a:cubicBezTo>
                    <a:pt x="57" y="2"/>
                    <a:pt x="120" y="24"/>
                    <a:pt x="148" y="46"/>
                  </a:cubicBezTo>
                  <a:cubicBezTo>
                    <a:pt x="161" y="57"/>
                    <a:pt x="194" y="74"/>
                    <a:pt x="225" y="92"/>
                  </a:cubicBezTo>
                  <a:cubicBezTo>
                    <a:pt x="266" y="114"/>
                    <a:pt x="291" y="127"/>
                    <a:pt x="294" y="134"/>
                  </a:cubicBezTo>
                  <a:lnTo>
                    <a:pt x="295" y="136"/>
                  </a:lnTo>
                  <a:cubicBezTo>
                    <a:pt x="302" y="150"/>
                    <a:pt x="325" y="194"/>
                    <a:pt x="316" y="225"/>
                  </a:cubicBezTo>
                  <a:cubicBezTo>
                    <a:pt x="313" y="237"/>
                    <a:pt x="307" y="263"/>
                    <a:pt x="300" y="294"/>
                  </a:cubicBezTo>
                  <a:cubicBezTo>
                    <a:pt x="289" y="343"/>
                    <a:pt x="275" y="403"/>
                    <a:pt x="268" y="425"/>
                  </a:cubicBezTo>
                  <a:cubicBezTo>
                    <a:pt x="266" y="433"/>
                    <a:pt x="245" y="595"/>
                    <a:pt x="205" y="702"/>
                  </a:cubicBezTo>
                  <a:cubicBezTo>
                    <a:pt x="210" y="718"/>
                    <a:pt x="212" y="870"/>
                    <a:pt x="204" y="894"/>
                  </a:cubicBezTo>
                  <a:cubicBezTo>
                    <a:pt x="200" y="906"/>
                    <a:pt x="203" y="918"/>
                    <a:pt x="207" y="933"/>
                  </a:cubicBezTo>
                  <a:cubicBezTo>
                    <a:pt x="210" y="946"/>
                    <a:pt x="213" y="959"/>
                    <a:pt x="213" y="977"/>
                  </a:cubicBezTo>
                  <a:cubicBezTo>
                    <a:pt x="213" y="1012"/>
                    <a:pt x="220" y="1052"/>
                    <a:pt x="236" y="1115"/>
                  </a:cubicBezTo>
                  <a:cubicBezTo>
                    <a:pt x="249" y="1171"/>
                    <a:pt x="252" y="1305"/>
                    <a:pt x="249" y="1326"/>
                  </a:cubicBezTo>
                  <a:cubicBezTo>
                    <a:pt x="247" y="1347"/>
                    <a:pt x="178" y="1369"/>
                    <a:pt x="134" y="1369"/>
                  </a:cubicBezTo>
                  <a:cubicBezTo>
                    <a:pt x="129" y="1369"/>
                    <a:pt x="125" y="1368"/>
                    <a:pt x="120" y="1368"/>
                  </a:cubicBezTo>
                  <a:cubicBezTo>
                    <a:pt x="77" y="1362"/>
                    <a:pt x="65" y="1293"/>
                    <a:pt x="54" y="1226"/>
                  </a:cubicBezTo>
                  <a:cubicBezTo>
                    <a:pt x="49" y="1198"/>
                    <a:pt x="41" y="1159"/>
                    <a:pt x="32" y="1118"/>
                  </a:cubicBezTo>
                  <a:cubicBezTo>
                    <a:pt x="20" y="1059"/>
                    <a:pt x="7" y="998"/>
                    <a:pt x="3" y="965"/>
                  </a:cubicBezTo>
                  <a:cubicBezTo>
                    <a:pt x="0" y="932"/>
                    <a:pt x="3" y="835"/>
                    <a:pt x="14" y="679"/>
                  </a:cubicBezTo>
                  <a:cubicBezTo>
                    <a:pt x="14" y="674"/>
                    <a:pt x="14" y="671"/>
                    <a:pt x="15" y="66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10" name="Freeform 115">
              <a:extLst>
                <a:ext uri="{FF2B5EF4-FFF2-40B4-BE49-F238E27FC236}">
                  <a16:creationId xmlns="" xmlns:a16="http://schemas.microsoft.com/office/drawing/2014/main" id="{5C57511E-A842-41F3-8177-5301B0B86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919" y="3183731"/>
              <a:ext cx="100012" cy="123825"/>
            </a:xfrm>
            <a:custGeom>
              <a:avLst/>
              <a:gdLst>
                <a:gd name="T0" fmla="*/ 25 w 277"/>
                <a:gd name="T1" fmla="*/ 153 h 344"/>
                <a:gd name="T2" fmla="*/ 43 w 277"/>
                <a:gd name="T3" fmla="*/ 51 h 344"/>
                <a:gd name="T4" fmla="*/ 42 w 277"/>
                <a:gd name="T5" fmla="*/ 31 h 344"/>
                <a:gd name="T6" fmla="*/ 75 w 277"/>
                <a:gd name="T7" fmla="*/ 7 h 344"/>
                <a:gd name="T8" fmla="*/ 276 w 277"/>
                <a:gd name="T9" fmla="*/ 243 h 344"/>
                <a:gd name="T10" fmla="*/ 269 w 277"/>
                <a:gd name="T11" fmla="*/ 288 h 344"/>
                <a:gd name="T12" fmla="*/ 253 w 277"/>
                <a:gd name="T13" fmla="*/ 298 h 344"/>
                <a:gd name="T14" fmla="*/ 195 w 277"/>
                <a:gd name="T15" fmla="*/ 343 h 344"/>
                <a:gd name="T16" fmla="*/ 87 w 277"/>
                <a:gd name="T17" fmla="*/ 266 h 344"/>
                <a:gd name="T18" fmla="*/ 2 w 277"/>
                <a:gd name="T19" fmla="*/ 173 h 344"/>
                <a:gd name="T20" fmla="*/ 25 w 277"/>
                <a:gd name="T21" fmla="*/ 15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7" h="344">
                  <a:moveTo>
                    <a:pt x="25" y="153"/>
                  </a:moveTo>
                  <a:cubicBezTo>
                    <a:pt x="30" y="140"/>
                    <a:pt x="44" y="64"/>
                    <a:pt x="43" y="51"/>
                  </a:cubicBezTo>
                  <a:cubicBezTo>
                    <a:pt x="42" y="39"/>
                    <a:pt x="42" y="31"/>
                    <a:pt x="42" y="31"/>
                  </a:cubicBezTo>
                  <a:cubicBezTo>
                    <a:pt x="42" y="31"/>
                    <a:pt x="60" y="0"/>
                    <a:pt x="75" y="7"/>
                  </a:cubicBezTo>
                  <a:cubicBezTo>
                    <a:pt x="89" y="13"/>
                    <a:pt x="111" y="254"/>
                    <a:pt x="276" y="243"/>
                  </a:cubicBezTo>
                  <a:cubicBezTo>
                    <a:pt x="276" y="243"/>
                    <a:pt x="274" y="284"/>
                    <a:pt x="269" y="288"/>
                  </a:cubicBezTo>
                  <a:cubicBezTo>
                    <a:pt x="263" y="292"/>
                    <a:pt x="263" y="291"/>
                    <a:pt x="253" y="298"/>
                  </a:cubicBezTo>
                  <a:cubicBezTo>
                    <a:pt x="243" y="306"/>
                    <a:pt x="208" y="343"/>
                    <a:pt x="195" y="343"/>
                  </a:cubicBezTo>
                  <a:cubicBezTo>
                    <a:pt x="181" y="343"/>
                    <a:pt x="111" y="283"/>
                    <a:pt x="87" y="266"/>
                  </a:cubicBezTo>
                  <a:cubicBezTo>
                    <a:pt x="62" y="248"/>
                    <a:pt x="5" y="181"/>
                    <a:pt x="2" y="173"/>
                  </a:cubicBezTo>
                  <a:cubicBezTo>
                    <a:pt x="0" y="166"/>
                    <a:pt x="21" y="166"/>
                    <a:pt x="25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11" name="Freeform 116">
              <a:extLst>
                <a:ext uri="{FF2B5EF4-FFF2-40B4-BE49-F238E27FC236}">
                  <a16:creationId xmlns="" xmlns:a16="http://schemas.microsoft.com/office/drawing/2014/main" id="{A4C92DFA-1C75-4864-BBE7-8DF3422EE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2331" y="3183731"/>
              <a:ext cx="103188" cy="123825"/>
            </a:xfrm>
            <a:custGeom>
              <a:avLst/>
              <a:gdLst>
                <a:gd name="T0" fmla="*/ 93 w 285"/>
                <a:gd name="T1" fmla="*/ 260 h 343"/>
                <a:gd name="T2" fmla="*/ 120 w 285"/>
                <a:gd name="T3" fmla="*/ 282 h 343"/>
                <a:gd name="T4" fmla="*/ 199 w 285"/>
                <a:gd name="T5" fmla="*/ 336 h 343"/>
                <a:gd name="T6" fmla="*/ 242 w 285"/>
                <a:gd name="T7" fmla="*/ 304 h 343"/>
                <a:gd name="T8" fmla="*/ 256 w 285"/>
                <a:gd name="T9" fmla="*/ 292 h 343"/>
                <a:gd name="T10" fmla="*/ 267 w 285"/>
                <a:gd name="T11" fmla="*/ 284 h 343"/>
                <a:gd name="T12" fmla="*/ 272 w 285"/>
                <a:gd name="T13" fmla="*/ 282 h 343"/>
                <a:gd name="T14" fmla="*/ 278 w 285"/>
                <a:gd name="T15" fmla="*/ 243 h 343"/>
                <a:gd name="T16" fmla="*/ 271 w 285"/>
                <a:gd name="T17" fmla="*/ 243 h 343"/>
                <a:gd name="T18" fmla="*/ 88 w 285"/>
                <a:gd name="T19" fmla="*/ 37 h 343"/>
                <a:gd name="T20" fmla="*/ 77 w 285"/>
                <a:gd name="T21" fmla="*/ 6 h 343"/>
                <a:gd name="T22" fmla="*/ 74 w 285"/>
                <a:gd name="T23" fmla="*/ 5 h 343"/>
                <a:gd name="T24" fmla="*/ 48 w 285"/>
                <a:gd name="T25" fmla="*/ 28 h 343"/>
                <a:gd name="T26" fmla="*/ 49 w 285"/>
                <a:gd name="T27" fmla="*/ 48 h 343"/>
                <a:gd name="T28" fmla="*/ 32 w 285"/>
                <a:gd name="T29" fmla="*/ 150 h 343"/>
                <a:gd name="T30" fmla="*/ 15 w 285"/>
                <a:gd name="T31" fmla="*/ 164 h 343"/>
                <a:gd name="T32" fmla="*/ 8 w 285"/>
                <a:gd name="T33" fmla="*/ 169 h 343"/>
                <a:gd name="T34" fmla="*/ 93 w 285"/>
                <a:gd name="T35" fmla="*/ 260 h 343"/>
                <a:gd name="T36" fmla="*/ 12 w 285"/>
                <a:gd name="T37" fmla="*/ 160 h 343"/>
                <a:gd name="T38" fmla="*/ 26 w 285"/>
                <a:gd name="T39" fmla="*/ 148 h 343"/>
                <a:gd name="T40" fmla="*/ 43 w 285"/>
                <a:gd name="T41" fmla="*/ 48 h 343"/>
                <a:gd name="T42" fmla="*/ 43 w 285"/>
                <a:gd name="T43" fmla="*/ 28 h 343"/>
                <a:gd name="T44" fmla="*/ 43 w 285"/>
                <a:gd name="T45" fmla="*/ 26 h 343"/>
                <a:gd name="T46" fmla="*/ 74 w 285"/>
                <a:gd name="T47" fmla="*/ 0 h 343"/>
                <a:gd name="T48" fmla="*/ 79 w 285"/>
                <a:gd name="T49" fmla="*/ 1 h 343"/>
                <a:gd name="T50" fmla="*/ 93 w 285"/>
                <a:gd name="T51" fmla="*/ 35 h 343"/>
                <a:gd name="T52" fmla="*/ 271 w 285"/>
                <a:gd name="T53" fmla="*/ 237 h 343"/>
                <a:gd name="T54" fmla="*/ 281 w 285"/>
                <a:gd name="T55" fmla="*/ 237 h 343"/>
                <a:gd name="T56" fmla="*/ 283 w 285"/>
                <a:gd name="T57" fmla="*/ 238 h 343"/>
                <a:gd name="T58" fmla="*/ 284 w 285"/>
                <a:gd name="T59" fmla="*/ 240 h 343"/>
                <a:gd name="T60" fmla="*/ 275 w 285"/>
                <a:gd name="T61" fmla="*/ 286 h 343"/>
                <a:gd name="T62" fmla="*/ 270 w 285"/>
                <a:gd name="T63" fmla="*/ 289 h 343"/>
                <a:gd name="T64" fmla="*/ 259 w 285"/>
                <a:gd name="T65" fmla="*/ 296 h 343"/>
                <a:gd name="T66" fmla="*/ 246 w 285"/>
                <a:gd name="T67" fmla="*/ 309 h 343"/>
                <a:gd name="T68" fmla="*/ 199 w 285"/>
                <a:gd name="T69" fmla="*/ 342 h 343"/>
                <a:gd name="T70" fmla="*/ 117 w 285"/>
                <a:gd name="T71" fmla="*/ 286 h 343"/>
                <a:gd name="T72" fmla="*/ 90 w 285"/>
                <a:gd name="T73" fmla="*/ 265 h 343"/>
                <a:gd name="T74" fmla="*/ 3 w 285"/>
                <a:gd name="T75" fmla="*/ 171 h 343"/>
                <a:gd name="T76" fmla="*/ 12 w 285"/>
                <a:gd name="T77" fmla="*/ 16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" h="343">
                  <a:moveTo>
                    <a:pt x="93" y="260"/>
                  </a:moveTo>
                  <a:cubicBezTo>
                    <a:pt x="100" y="265"/>
                    <a:pt x="109" y="273"/>
                    <a:pt x="120" y="282"/>
                  </a:cubicBezTo>
                  <a:cubicBezTo>
                    <a:pt x="146" y="302"/>
                    <a:pt x="189" y="336"/>
                    <a:pt x="199" y="336"/>
                  </a:cubicBezTo>
                  <a:cubicBezTo>
                    <a:pt x="208" y="336"/>
                    <a:pt x="229" y="316"/>
                    <a:pt x="242" y="304"/>
                  </a:cubicBezTo>
                  <a:cubicBezTo>
                    <a:pt x="248" y="299"/>
                    <a:pt x="253" y="294"/>
                    <a:pt x="256" y="292"/>
                  </a:cubicBezTo>
                  <a:cubicBezTo>
                    <a:pt x="263" y="287"/>
                    <a:pt x="265" y="286"/>
                    <a:pt x="267" y="284"/>
                  </a:cubicBezTo>
                  <a:cubicBezTo>
                    <a:pt x="269" y="284"/>
                    <a:pt x="270" y="283"/>
                    <a:pt x="272" y="282"/>
                  </a:cubicBezTo>
                  <a:cubicBezTo>
                    <a:pt x="275" y="280"/>
                    <a:pt x="277" y="260"/>
                    <a:pt x="278" y="243"/>
                  </a:cubicBezTo>
                  <a:cubicBezTo>
                    <a:pt x="276" y="243"/>
                    <a:pt x="273" y="243"/>
                    <a:pt x="271" y="243"/>
                  </a:cubicBezTo>
                  <a:cubicBezTo>
                    <a:pt x="147" y="243"/>
                    <a:pt x="106" y="103"/>
                    <a:pt x="88" y="37"/>
                  </a:cubicBezTo>
                  <a:cubicBezTo>
                    <a:pt x="84" y="22"/>
                    <a:pt x="79" y="7"/>
                    <a:pt x="77" y="6"/>
                  </a:cubicBezTo>
                  <a:cubicBezTo>
                    <a:pt x="76" y="5"/>
                    <a:pt x="75" y="5"/>
                    <a:pt x="74" y="5"/>
                  </a:cubicBezTo>
                  <a:cubicBezTo>
                    <a:pt x="64" y="5"/>
                    <a:pt x="52" y="21"/>
                    <a:pt x="48" y="28"/>
                  </a:cubicBezTo>
                  <a:cubicBezTo>
                    <a:pt x="48" y="31"/>
                    <a:pt x="48" y="38"/>
                    <a:pt x="49" y="48"/>
                  </a:cubicBezTo>
                  <a:cubicBezTo>
                    <a:pt x="50" y="60"/>
                    <a:pt x="36" y="136"/>
                    <a:pt x="32" y="150"/>
                  </a:cubicBezTo>
                  <a:cubicBezTo>
                    <a:pt x="29" y="158"/>
                    <a:pt x="20" y="162"/>
                    <a:pt x="15" y="164"/>
                  </a:cubicBezTo>
                  <a:cubicBezTo>
                    <a:pt x="11" y="166"/>
                    <a:pt x="8" y="168"/>
                    <a:pt x="8" y="169"/>
                  </a:cubicBezTo>
                  <a:cubicBezTo>
                    <a:pt x="10" y="175"/>
                    <a:pt x="68" y="243"/>
                    <a:pt x="93" y="260"/>
                  </a:cubicBezTo>
                  <a:close/>
                  <a:moveTo>
                    <a:pt x="12" y="160"/>
                  </a:moveTo>
                  <a:cubicBezTo>
                    <a:pt x="18" y="157"/>
                    <a:pt x="24" y="154"/>
                    <a:pt x="26" y="148"/>
                  </a:cubicBezTo>
                  <a:cubicBezTo>
                    <a:pt x="31" y="135"/>
                    <a:pt x="44" y="60"/>
                    <a:pt x="43" y="48"/>
                  </a:cubicBezTo>
                  <a:cubicBezTo>
                    <a:pt x="43" y="36"/>
                    <a:pt x="43" y="28"/>
                    <a:pt x="43" y="28"/>
                  </a:cubicBezTo>
                  <a:cubicBezTo>
                    <a:pt x="43" y="27"/>
                    <a:pt x="43" y="27"/>
                    <a:pt x="43" y="26"/>
                  </a:cubicBezTo>
                  <a:cubicBezTo>
                    <a:pt x="44" y="23"/>
                    <a:pt x="59" y="0"/>
                    <a:pt x="74" y="0"/>
                  </a:cubicBezTo>
                  <a:cubicBezTo>
                    <a:pt x="76" y="0"/>
                    <a:pt x="78" y="0"/>
                    <a:pt x="79" y="1"/>
                  </a:cubicBezTo>
                  <a:cubicBezTo>
                    <a:pt x="84" y="2"/>
                    <a:pt x="86" y="11"/>
                    <a:pt x="93" y="35"/>
                  </a:cubicBezTo>
                  <a:cubicBezTo>
                    <a:pt x="112" y="101"/>
                    <a:pt x="151" y="237"/>
                    <a:pt x="271" y="237"/>
                  </a:cubicBezTo>
                  <a:cubicBezTo>
                    <a:pt x="274" y="237"/>
                    <a:pt x="277" y="237"/>
                    <a:pt x="281" y="237"/>
                  </a:cubicBezTo>
                  <a:cubicBezTo>
                    <a:pt x="282" y="237"/>
                    <a:pt x="282" y="237"/>
                    <a:pt x="283" y="238"/>
                  </a:cubicBezTo>
                  <a:cubicBezTo>
                    <a:pt x="284" y="238"/>
                    <a:pt x="284" y="239"/>
                    <a:pt x="284" y="240"/>
                  </a:cubicBezTo>
                  <a:cubicBezTo>
                    <a:pt x="283" y="252"/>
                    <a:pt x="281" y="283"/>
                    <a:pt x="275" y="286"/>
                  </a:cubicBezTo>
                  <a:cubicBezTo>
                    <a:pt x="273" y="288"/>
                    <a:pt x="272" y="288"/>
                    <a:pt x="270" y="289"/>
                  </a:cubicBezTo>
                  <a:cubicBezTo>
                    <a:pt x="268" y="290"/>
                    <a:pt x="266" y="292"/>
                    <a:pt x="259" y="296"/>
                  </a:cubicBezTo>
                  <a:cubicBezTo>
                    <a:pt x="256" y="299"/>
                    <a:pt x="251" y="303"/>
                    <a:pt x="246" y="309"/>
                  </a:cubicBezTo>
                  <a:cubicBezTo>
                    <a:pt x="226" y="326"/>
                    <a:pt x="209" y="342"/>
                    <a:pt x="199" y="342"/>
                  </a:cubicBezTo>
                  <a:cubicBezTo>
                    <a:pt x="188" y="342"/>
                    <a:pt x="157" y="318"/>
                    <a:pt x="117" y="286"/>
                  </a:cubicBezTo>
                  <a:cubicBezTo>
                    <a:pt x="106" y="277"/>
                    <a:pt x="96" y="270"/>
                    <a:pt x="90" y="265"/>
                  </a:cubicBezTo>
                  <a:cubicBezTo>
                    <a:pt x="65" y="247"/>
                    <a:pt x="6" y="179"/>
                    <a:pt x="3" y="171"/>
                  </a:cubicBezTo>
                  <a:cubicBezTo>
                    <a:pt x="0" y="165"/>
                    <a:pt x="7" y="162"/>
                    <a:pt x="12" y="16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12" name="Freeform 117">
              <a:extLst>
                <a:ext uri="{FF2B5EF4-FFF2-40B4-BE49-F238E27FC236}">
                  <a16:creationId xmlns="" xmlns:a16="http://schemas.microsoft.com/office/drawing/2014/main" id="{67B0A296-83E6-4C87-BF5E-29ECB9421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694" y="3244056"/>
              <a:ext cx="155575" cy="282575"/>
            </a:xfrm>
            <a:custGeom>
              <a:avLst/>
              <a:gdLst>
                <a:gd name="T0" fmla="*/ 68 w 431"/>
                <a:gd name="T1" fmla="*/ 0 h 785"/>
                <a:gd name="T2" fmla="*/ 135 w 431"/>
                <a:gd name="T3" fmla="*/ 102 h 785"/>
                <a:gd name="T4" fmla="*/ 262 w 431"/>
                <a:gd name="T5" fmla="*/ 162 h 785"/>
                <a:gd name="T6" fmla="*/ 345 w 431"/>
                <a:gd name="T7" fmla="*/ 104 h 785"/>
                <a:gd name="T8" fmla="*/ 409 w 431"/>
                <a:gd name="T9" fmla="*/ 282 h 785"/>
                <a:gd name="T10" fmla="*/ 423 w 431"/>
                <a:gd name="T11" fmla="*/ 476 h 785"/>
                <a:gd name="T12" fmla="*/ 333 w 431"/>
                <a:gd name="T13" fmla="*/ 784 h 785"/>
                <a:gd name="T14" fmla="*/ 310 w 431"/>
                <a:gd name="T15" fmla="*/ 729 h 785"/>
                <a:gd name="T16" fmla="*/ 220 w 431"/>
                <a:gd name="T17" fmla="*/ 444 h 785"/>
                <a:gd name="T18" fmla="*/ 12 w 431"/>
                <a:gd name="T19" fmla="*/ 63 h 785"/>
                <a:gd name="T20" fmla="*/ 68 w 431"/>
                <a:gd name="T21" fmla="*/ 0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1" h="785">
                  <a:moveTo>
                    <a:pt x="68" y="0"/>
                  </a:moveTo>
                  <a:cubicBezTo>
                    <a:pt x="68" y="0"/>
                    <a:pt x="125" y="93"/>
                    <a:pt x="135" y="102"/>
                  </a:cubicBezTo>
                  <a:cubicBezTo>
                    <a:pt x="145" y="112"/>
                    <a:pt x="225" y="169"/>
                    <a:pt x="262" y="162"/>
                  </a:cubicBezTo>
                  <a:cubicBezTo>
                    <a:pt x="292" y="156"/>
                    <a:pt x="345" y="104"/>
                    <a:pt x="345" y="104"/>
                  </a:cubicBezTo>
                  <a:cubicBezTo>
                    <a:pt x="345" y="104"/>
                    <a:pt x="401" y="240"/>
                    <a:pt x="409" y="282"/>
                  </a:cubicBezTo>
                  <a:cubicBezTo>
                    <a:pt x="418" y="323"/>
                    <a:pt x="430" y="431"/>
                    <a:pt x="423" y="476"/>
                  </a:cubicBezTo>
                  <a:cubicBezTo>
                    <a:pt x="416" y="521"/>
                    <a:pt x="367" y="743"/>
                    <a:pt x="333" y="784"/>
                  </a:cubicBezTo>
                  <a:cubicBezTo>
                    <a:pt x="333" y="784"/>
                    <a:pt x="317" y="754"/>
                    <a:pt x="310" y="729"/>
                  </a:cubicBezTo>
                  <a:cubicBezTo>
                    <a:pt x="303" y="704"/>
                    <a:pt x="238" y="478"/>
                    <a:pt x="220" y="444"/>
                  </a:cubicBezTo>
                  <a:cubicBezTo>
                    <a:pt x="202" y="410"/>
                    <a:pt x="23" y="72"/>
                    <a:pt x="12" y="63"/>
                  </a:cubicBezTo>
                  <a:cubicBezTo>
                    <a:pt x="0" y="55"/>
                    <a:pt x="68" y="0"/>
                    <a:pt x="6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13" name="Freeform 118">
              <a:extLst>
                <a:ext uri="{FF2B5EF4-FFF2-40B4-BE49-F238E27FC236}">
                  <a16:creationId xmlns="" xmlns:a16="http://schemas.microsoft.com/office/drawing/2014/main" id="{1F90F2D2-949C-463E-A53B-4BDF84D37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3281" y="3242468"/>
              <a:ext cx="153988" cy="284163"/>
            </a:xfrm>
            <a:custGeom>
              <a:avLst/>
              <a:gdLst>
                <a:gd name="T0" fmla="*/ 6 w 426"/>
                <a:gd name="T1" fmla="*/ 64 h 789"/>
                <a:gd name="T2" fmla="*/ 193 w 426"/>
                <a:gd name="T3" fmla="*/ 404 h 789"/>
                <a:gd name="T4" fmla="*/ 215 w 426"/>
                <a:gd name="T5" fmla="*/ 445 h 789"/>
                <a:gd name="T6" fmla="*/ 305 w 426"/>
                <a:gd name="T7" fmla="*/ 730 h 789"/>
                <a:gd name="T8" fmla="*/ 326 w 426"/>
                <a:gd name="T9" fmla="*/ 780 h 789"/>
                <a:gd name="T10" fmla="*/ 413 w 426"/>
                <a:gd name="T11" fmla="*/ 477 h 789"/>
                <a:gd name="T12" fmla="*/ 398 w 426"/>
                <a:gd name="T13" fmla="*/ 285 h 789"/>
                <a:gd name="T14" fmla="*/ 336 w 426"/>
                <a:gd name="T15" fmla="*/ 111 h 789"/>
                <a:gd name="T16" fmla="*/ 255 w 426"/>
                <a:gd name="T17" fmla="*/ 167 h 789"/>
                <a:gd name="T18" fmla="*/ 247 w 426"/>
                <a:gd name="T19" fmla="*/ 168 h 789"/>
                <a:gd name="T20" fmla="*/ 125 w 426"/>
                <a:gd name="T21" fmla="*/ 107 h 789"/>
                <a:gd name="T22" fmla="*/ 60 w 426"/>
                <a:gd name="T23" fmla="*/ 8 h 789"/>
                <a:gd name="T24" fmla="*/ 6 w 426"/>
                <a:gd name="T25" fmla="*/ 64 h 789"/>
                <a:gd name="T26" fmla="*/ 58 w 426"/>
                <a:gd name="T27" fmla="*/ 1 h 789"/>
                <a:gd name="T28" fmla="*/ 61 w 426"/>
                <a:gd name="T29" fmla="*/ 1 h 789"/>
                <a:gd name="T30" fmla="*/ 63 w 426"/>
                <a:gd name="T31" fmla="*/ 2 h 789"/>
                <a:gd name="T32" fmla="*/ 129 w 426"/>
                <a:gd name="T33" fmla="*/ 103 h 789"/>
                <a:gd name="T34" fmla="*/ 247 w 426"/>
                <a:gd name="T35" fmla="*/ 162 h 789"/>
                <a:gd name="T36" fmla="*/ 254 w 426"/>
                <a:gd name="T37" fmla="*/ 161 h 789"/>
                <a:gd name="T38" fmla="*/ 335 w 426"/>
                <a:gd name="T39" fmla="*/ 105 h 789"/>
                <a:gd name="T40" fmla="*/ 337 w 426"/>
                <a:gd name="T41" fmla="*/ 104 h 789"/>
                <a:gd name="T42" fmla="*/ 339 w 426"/>
                <a:gd name="T43" fmla="*/ 106 h 789"/>
                <a:gd name="T44" fmla="*/ 404 w 426"/>
                <a:gd name="T45" fmla="*/ 284 h 789"/>
                <a:gd name="T46" fmla="*/ 418 w 426"/>
                <a:gd name="T47" fmla="*/ 478 h 789"/>
                <a:gd name="T48" fmla="*/ 328 w 426"/>
                <a:gd name="T49" fmla="*/ 787 h 789"/>
                <a:gd name="T50" fmla="*/ 326 w 426"/>
                <a:gd name="T51" fmla="*/ 788 h 789"/>
                <a:gd name="T52" fmla="*/ 324 w 426"/>
                <a:gd name="T53" fmla="*/ 786 h 789"/>
                <a:gd name="T54" fmla="*/ 299 w 426"/>
                <a:gd name="T55" fmla="*/ 732 h 789"/>
                <a:gd name="T56" fmla="*/ 210 w 426"/>
                <a:gd name="T57" fmla="*/ 447 h 789"/>
                <a:gd name="T58" fmla="*/ 188 w 426"/>
                <a:gd name="T59" fmla="*/ 406 h 789"/>
                <a:gd name="T60" fmla="*/ 3 w 426"/>
                <a:gd name="T61" fmla="*/ 68 h 789"/>
                <a:gd name="T62" fmla="*/ 0 w 426"/>
                <a:gd name="T63" fmla="*/ 64 h 789"/>
                <a:gd name="T64" fmla="*/ 58 w 426"/>
                <a:gd name="T65" fmla="*/ 1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6" h="789">
                  <a:moveTo>
                    <a:pt x="6" y="64"/>
                  </a:moveTo>
                  <a:cubicBezTo>
                    <a:pt x="15" y="70"/>
                    <a:pt x="101" y="231"/>
                    <a:pt x="193" y="404"/>
                  </a:cubicBezTo>
                  <a:cubicBezTo>
                    <a:pt x="204" y="424"/>
                    <a:pt x="212" y="439"/>
                    <a:pt x="215" y="445"/>
                  </a:cubicBezTo>
                  <a:cubicBezTo>
                    <a:pt x="235" y="480"/>
                    <a:pt x="304" y="728"/>
                    <a:pt x="305" y="730"/>
                  </a:cubicBezTo>
                  <a:cubicBezTo>
                    <a:pt x="310" y="749"/>
                    <a:pt x="322" y="771"/>
                    <a:pt x="326" y="780"/>
                  </a:cubicBezTo>
                  <a:cubicBezTo>
                    <a:pt x="360" y="732"/>
                    <a:pt x="406" y="518"/>
                    <a:pt x="413" y="477"/>
                  </a:cubicBezTo>
                  <a:cubicBezTo>
                    <a:pt x="419" y="434"/>
                    <a:pt x="407" y="328"/>
                    <a:pt x="398" y="285"/>
                  </a:cubicBezTo>
                  <a:cubicBezTo>
                    <a:pt x="391" y="247"/>
                    <a:pt x="345" y="134"/>
                    <a:pt x="336" y="111"/>
                  </a:cubicBezTo>
                  <a:cubicBezTo>
                    <a:pt x="324" y="122"/>
                    <a:pt x="281" y="161"/>
                    <a:pt x="255" y="167"/>
                  </a:cubicBezTo>
                  <a:cubicBezTo>
                    <a:pt x="253" y="167"/>
                    <a:pt x="250" y="168"/>
                    <a:pt x="247" y="168"/>
                  </a:cubicBezTo>
                  <a:cubicBezTo>
                    <a:pt x="206" y="168"/>
                    <a:pt x="136" y="117"/>
                    <a:pt x="125" y="107"/>
                  </a:cubicBezTo>
                  <a:cubicBezTo>
                    <a:pt x="116" y="98"/>
                    <a:pt x="69" y="23"/>
                    <a:pt x="60" y="8"/>
                  </a:cubicBezTo>
                  <a:cubicBezTo>
                    <a:pt x="37" y="25"/>
                    <a:pt x="6" y="55"/>
                    <a:pt x="6" y="64"/>
                  </a:cubicBezTo>
                  <a:close/>
                  <a:moveTo>
                    <a:pt x="58" y="1"/>
                  </a:moveTo>
                  <a:cubicBezTo>
                    <a:pt x="59" y="1"/>
                    <a:pt x="60" y="0"/>
                    <a:pt x="61" y="1"/>
                  </a:cubicBezTo>
                  <a:cubicBezTo>
                    <a:pt x="61" y="1"/>
                    <a:pt x="62" y="1"/>
                    <a:pt x="63" y="2"/>
                  </a:cubicBezTo>
                  <a:cubicBezTo>
                    <a:pt x="83" y="33"/>
                    <a:pt x="122" y="96"/>
                    <a:pt x="129" y="103"/>
                  </a:cubicBezTo>
                  <a:cubicBezTo>
                    <a:pt x="139" y="113"/>
                    <a:pt x="209" y="162"/>
                    <a:pt x="247" y="162"/>
                  </a:cubicBezTo>
                  <a:cubicBezTo>
                    <a:pt x="249" y="162"/>
                    <a:pt x="252" y="162"/>
                    <a:pt x="254" y="161"/>
                  </a:cubicBezTo>
                  <a:cubicBezTo>
                    <a:pt x="282" y="156"/>
                    <a:pt x="335" y="105"/>
                    <a:pt x="335" y="105"/>
                  </a:cubicBezTo>
                  <a:cubicBezTo>
                    <a:pt x="336" y="104"/>
                    <a:pt x="337" y="104"/>
                    <a:pt x="337" y="104"/>
                  </a:cubicBezTo>
                  <a:cubicBezTo>
                    <a:pt x="338" y="105"/>
                    <a:pt x="339" y="105"/>
                    <a:pt x="339" y="106"/>
                  </a:cubicBezTo>
                  <a:cubicBezTo>
                    <a:pt x="342" y="111"/>
                    <a:pt x="396" y="242"/>
                    <a:pt x="404" y="284"/>
                  </a:cubicBezTo>
                  <a:cubicBezTo>
                    <a:pt x="413" y="326"/>
                    <a:pt x="425" y="433"/>
                    <a:pt x="418" y="478"/>
                  </a:cubicBezTo>
                  <a:cubicBezTo>
                    <a:pt x="412" y="520"/>
                    <a:pt x="362" y="745"/>
                    <a:pt x="328" y="787"/>
                  </a:cubicBezTo>
                  <a:cubicBezTo>
                    <a:pt x="328" y="787"/>
                    <a:pt x="327" y="788"/>
                    <a:pt x="326" y="788"/>
                  </a:cubicBezTo>
                  <a:cubicBezTo>
                    <a:pt x="325" y="788"/>
                    <a:pt x="324" y="787"/>
                    <a:pt x="324" y="786"/>
                  </a:cubicBezTo>
                  <a:cubicBezTo>
                    <a:pt x="323" y="785"/>
                    <a:pt x="306" y="757"/>
                    <a:pt x="299" y="732"/>
                  </a:cubicBezTo>
                  <a:cubicBezTo>
                    <a:pt x="288" y="691"/>
                    <a:pt x="228" y="479"/>
                    <a:pt x="210" y="447"/>
                  </a:cubicBezTo>
                  <a:cubicBezTo>
                    <a:pt x="207" y="441"/>
                    <a:pt x="199" y="426"/>
                    <a:pt x="188" y="406"/>
                  </a:cubicBezTo>
                  <a:cubicBezTo>
                    <a:pt x="140" y="316"/>
                    <a:pt x="12" y="77"/>
                    <a:pt x="3" y="68"/>
                  </a:cubicBezTo>
                  <a:cubicBezTo>
                    <a:pt x="1" y="67"/>
                    <a:pt x="0" y="66"/>
                    <a:pt x="0" y="64"/>
                  </a:cubicBezTo>
                  <a:cubicBezTo>
                    <a:pt x="0" y="49"/>
                    <a:pt x="49" y="9"/>
                    <a:pt x="58" y="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14" name="Freeform 119">
              <a:extLst>
                <a:ext uri="{FF2B5EF4-FFF2-40B4-BE49-F238E27FC236}">
                  <a16:creationId xmlns="" xmlns:a16="http://schemas.microsoft.com/office/drawing/2014/main" id="{4B1B98C0-AB98-4532-8BDF-77736AE17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094" y="3137693"/>
              <a:ext cx="22225" cy="60325"/>
            </a:xfrm>
            <a:custGeom>
              <a:avLst/>
              <a:gdLst>
                <a:gd name="T0" fmla="*/ 46 w 62"/>
                <a:gd name="T1" fmla="*/ 38 h 166"/>
                <a:gd name="T2" fmla="*/ 61 w 62"/>
                <a:gd name="T3" fmla="*/ 149 h 166"/>
                <a:gd name="T4" fmla="*/ 36 w 62"/>
                <a:gd name="T5" fmla="*/ 160 h 166"/>
                <a:gd name="T6" fmla="*/ 6 w 62"/>
                <a:gd name="T7" fmla="*/ 87 h 166"/>
                <a:gd name="T8" fmla="*/ 13 w 62"/>
                <a:gd name="T9" fmla="*/ 12 h 166"/>
                <a:gd name="T10" fmla="*/ 46 w 62"/>
                <a:gd name="T11" fmla="*/ 3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66">
                  <a:moveTo>
                    <a:pt x="46" y="38"/>
                  </a:moveTo>
                  <a:lnTo>
                    <a:pt x="61" y="149"/>
                  </a:lnTo>
                  <a:cubicBezTo>
                    <a:pt x="61" y="149"/>
                    <a:pt x="58" y="165"/>
                    <a:pt x="36" y="160"/>
                  </a:cubicBezTo>
                  <a:cubicBezTo>
                    <a:pt x="16" y="154"/>
                    <a:pt x="11" y="114"/>
                    <a:pt x="6" y="87"/>
                  </a:cubicBezTo>
                  <a:cubicBezTo>
                    <a:pt x="0" y="52"/>
                    <a:pt x="8" y="16"/>
                    <a:pt x="13" y="12"/>
                  </a:cubicBezTo>
                  <a:cubicBezTo>
                    <a:pt x="27" y="0"/>
                    <a:pt x="46" y="38"/>
                    <a:pt x="46" y="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15" name="Freeform 120">
              <a:extLst>
                <a:ext uri="{FF2B5EF4-FFF2-40B4-BE49-F238E27FC236}">
                  <a16:creationId xmlns="" xmlns:a16="http://schemas.microsoft.com/office/drawing/2014/main" id="{FA83CFD0-2210-4C2F-9EDB-FF07B0F8E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5506" y="3139281"/>
              <a:ext cx="23813" cy="57150"/>
            </a:xfrm>
            <a:custGeom>
              <a:avLst/>
              <a:gdLst>
                <a:gd name="T0" fmla="*/ 23 w 66"/>
                <a:gd name="T1" fmla="*/ 1 h 158"/>
                <a:gd name="T2" fmla="*/ 50 w 66"/>
                <a:gd name="T3" fmla="*/ 31 h 158"/>
                <a:gd name="T4" fmla="*/ 48 w 66"/>
                <a:gd name="T5" fmla="*/ 35 h 158"/>
                <a:gd name="T6" fmla="*/ 45 w 66"/>
                <a:gd name="T7" fmla="*/ 33 h 158"/>
                <a:gd name="T8" fmla="*/ 22 w 66"/>
                <a:gd name="T9" fmla="*/ 7 h 158"/>
                <a:gd name="T10" fmla="*/ 16 w 66"/>
                <a:gd name="T11" fmla="*/ 8 h 158"/>
                <a:gd name="T12" fmla="*/ 11 w 66"/>
                <a:gd name="T13" fmla="*/ 80 h 158"/>
                <a:gd name="T14" fmla="*/ 12 w 66"/>
                <a:gd name="T15" fmla="*/ 86 h 158"/>
                <a:gd name="T16" fmla="*/ 39 w 66"/>
                <a:gd name="T17" fmla="*/ 151 h 158"/>
                <a:gd name="T18" fmla="*/ 53 w 66"/>
                <a:gd name="T19" fmla="*/ 150 h 158"/>
                <a:gd name="T20" fmla="*/ 59 w 66"/>
                <a:gd name="T21" fmla="*/ 141 h 158"/>
                <a:gd name="T22" fmla="*/ 63 w 66"/>
                <a:gd name="T23" fmla="*/ 139 h 158"/>
                <a:gd name="T24" fmla="*/ 65 w 66"/>
                <a:gd name="T25" fmla="*/ 143 h 158"/>
                <a:gd name="T26" fmla="*/ 56 w 66"/>
                <a:gd name="T27" fmla="*/ 154 h 158"/>
                <a:gd name="T28" fmla="*/ 46 w 66"/>
                <a:gd name="T29" fmla="*/ 157 h 158"/>
                <a:gd name="T30" fmla="*/ 37 w 66"/>
                <a:gd name="T31" fmla="*/ 156 h 158"/>
                <a:gd name="T32" fmla="*/ 7 w 66"/>
                <a:gd name="T33" fmla="*/ 87 h 158"/>
                <a:gd name="T34" fmla="*/ 6 w 66"/>
                <a:gd name="T35" fmla="*/ 81 h 158"/>
                <a:gd name="T36" fmla="*/ 13 w 66"/>
                <a:gd name="T37" fmla="*/ 4 h 158"/>
                <a:gd name="T38" fmla="*/ 23 w 66"/>
                <a:gd name="T39" fmla="*/ 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158">
                  <a:moveTo>
                    <a:pt x="23" y="1"/>
                  </a:moveTo>
                  <a:cubicBezTo>
                    <a:pt x="36" y="4"/>
                    <a:pt x="48" y="28"/>
                    <a:pt x="50" y="31"/>
                  </a:cubicBezTo>
                  <a:cubicBezTo>
                    <a:pt x="50" y="32"/>
                    <a:pt x="50" y="34"/>
                    <a:pt x="48" y="35"/>
                  </a:cubicBezTo>
                  <a:cubicBezTo>
                    <a:pt x="47" y="35"/>
                    <a:pt x="46" y="35"/>
                    <a:pt x="45" y="33"/>
                  </a:cubicBezTo>
                  <a:cubicBezTo>
                    <a:pt x="42" y="26"/>
                    <a:pt x="31" y="9"/>
                    <a:pt x="22" y="7"/>
                  </a:cubicBezTo>
                  <a:cubicBezTo>
                    <a:pt x="20" y="6"/>
                    <a:pt x="18" y="7"/>
                    <a:pt x="16" y="8"/>
                  </a:cubicBezTo>
                  <a:cubicBezTo>
                    <a:pt x="13" y="11"/>
                    <a:pt x="6" y="45"/>
                    <a:pt x="11" y="80"/>
                  </a:cubicBezTo>
                  <a:lnTo>
                    <a:pt x="12" y="86"/>
                  </a:lnTo>
                  <a:cubicBezTo>
                    <a:pt x="16" y="111"/>
                    <a:pt x="21" y="146"/>
                    <a:pt x="39" y="151"/>
                  </a:cubicBezTo>
                  <a:cubicBezTo>
                    <a:pt x="44" y="152"/>
                    <a:pt x="49" y="152"/>
                    <a:pt x="53" y="150"/>
                  </a:cubicBezTo>
                  <a:cubicBezTo>
                    <a:pt x="58" y="147"/>
                    <a:pt x="59" y="142"/>
                    <a:pt x="59" y="141"/>
                  </a:cubicBezTo>
                  <a:cubicBezTo>
                    <a:pt x="60" y="140"/>
                    <a:pt x="61" y="139"/>
                    <a:pt x="63" y="139"/>
                  </a:cubicBezTo>
                  <a:cubicBezTo>
                    <a:pt x="64" y="140"/>
                    <a:pt x="65" y="141"/>
                    <a:pt x="65" y="143"/>
                  </a:cubicBezTo>
                  <a:cubicBezTo>
                    <a:pt x="65" y="143"/>
                    <a:pt x="63" y="150"/>
                    <a:pt x="56" y="154"/>
                  </a:cubicBezTo>
                  <a:cubicBezTo>
                    <a:pt x="53" y="156"/>
                    <a:pt x="50" y="157"/>
                    <a:pt x="46" y="157"/>
                  </a:cubicBezTo>
                  <a:cubicBezTo>
                    <a:pt x="43" y="157"/>
                    <a:pt x="40" y="156"/>
                    <a:pt x="37" y="156"/>
                  </a:cubicBezTo>
                  <a:cubicBezTo>
                    <a:pt x="16" y="150"/>
                    <a:pt x="11" y="115"/>
                    <a:pt x="7" y="87"/>
                  </a:cubicBezTo>
                  <a:lnTo>
                    <a:pt x="6" y="81"/>
                  </a:lnTo>
                  <a:cubicBezTo>
                    <a:pt x="0" y="47"/>
                    <a:pt x="7" y="9"/>
                    <a:pt x="13" y="4"/>
                  </a:cubicBezTo>
                  <a:cubicBezTo>
                    <a:pt x="16" y="1"/>
                    <a:pt x="19" y="0"/>
                    <a:pt x="23" y="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16" name="Freeform 121">
              <a:extLst>
                <a:ext uri="{FF2B5EF4-FFF2-40B4-BE49-F238E27FC236}">
                  <a16:creationId xmlns="" xmlns:a16="http://schemas.microsoft.com/office/drawing/2014/main" id="{521FBE7B-3073-47D2-B51B-75738235A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831" y="3315493"/>
              <a:ext cx="44450" cy="207963"/>
            </a:xfrm>
            <a:custGeom>
              <a:avLst/>
              <a:gdLst>
                <a:gd name="T0" fmla="*/ 14 w 123"/>
                <a:gd name="T1" fmla="*/ 30 h 579"/>
                <a:gd name="T2" fmla="*/ 53 w 123"/>
                <a:gd name="T3" fmla="*/ 13 h 579"/>
                <a:gd name="T4" fmla="*/ 65 w 123"/>
                <a:gd name="T5" fmla="*/ 59 h 579"/>
                <a:gd name="T6" fmla="*/ 89 w 123"/>
                <a:gd name="T7" fmla="*/ 155 h 579"/>
                <a:gd name="T8" fmla="*/ 117 w 123"/>
                <a:gd name="T9" fmla="*/ 427 h 579"/>
                <a:gd name="T10" fmla="*/ 97 w 123"/>
                <a:gd name="T11" fmla="*/ 578 h 579"/>
                <a:gd name="T12" fmla="*/ 75 w 123"/>
                <a:gd name="T13" fmla="*/ 546 h 579"/>
                <a:gd name="T14" fmla="*/ 25 w 123"/>
                <a:gd name="T15" fmla="*/ 373 h 579"/>
                <a:gd name="T16" fmla="*/ 18 w 123"/>
                <a:gd name="T17" fmla="*/ 262 h 579"/>
                <a:gd name="T18" fmla="*/ 6 w 123"/>
                <a:gd name="T19" fmla="*/ 121 h 579"/>
                <a:gd name="T20" fmla="*/ 14 w 123"/>
                <a:gd name="T21" fmla="*/ 3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579">
                  <a:moveTo>
                    <a:pt x="14" y="30"/>
                  </a:moveTo>
                  <a:cubicBezTo>
                    <a:pt x="13" y="10"/>
                    <a:pt x="44" y="0"/>
                    <a:pt x="53" y="13"/>
                  </a:cubicBezTo>
                  <a:cubicBezTo>
                    <a:pt x="53" y="13"/>
                    <a:pt x="58" y="35"/>
                    <a:pt x="65" y="59"/>
                  </a:cubicBezTo>
                  <a:cubicBezTo>
                    <a:pt x="71" y="79"/>
                    <a:pt x="82" y="94"/>
                    <a:pt x="89" y="155"/>
                  </a:cubicBezTo>
                  <a:cubicBezTo>
                    <a:pt x="96" y="217"/>
                    <a:pt x="117" y="363"/>
                    <a:pt x="117" y="427"/>
                  </a:cubicBezTo>
                  <a:cubicBezTo>
                    <a:pt x="117" y="492"/>
                    <a:pt x="122" y="561"/>
                    <a:pt x="97" y="578"/>
                  </a:cubicBezTo>
                  <a:cubicBezTo>
                    <a:pt x="97" y="578"/>
                    <a:pt x="82" y="570"/>
                    <a:pt x="75" y="546"/>
                  </a:cubicBezTo>
                  <a:cubicBezTo>
                    <a:pt x="68" y="522"/>
                    <a:pt x="33" y="392"/>
                    <a:pt x="25" y="373"/>
                  </a:cubicBezTo>
                  <a:cubicBezTo>
                    <a:pt x="17" y="353"/>
                    <a:pt x="21" y="311"/>
                    <a:pt x="18" y="262"/>
                  </a:cubicBezTo>
                  <a:cubicBezTo>
                    <a:pt x="15" y="213"/>
                    <a:pt x="0" y="157"/>
                    <a:pt x="6" y="121"/>
                  </a:cubicBezTo>
                  <a:cubicBezTo>
                    <a:pt x="12" y="85"/>
                    <a:pt x="15" y="49"/>
                    <a:pt x="14" y="3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17" name="Freeform 122">
              <a:extLst>
                <a:ext uri="{FF2B5EF4-FFF2-40B4-BE49-F238E27FC236}">
                  <a16:creationId xmlns="" xmlns:a16="http://schemas.microsoft.com/office/drawing/2014/main" id="{108C099C-16A0-40F7-8BB1-88E7A1ADC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831" y="3318668"/>
              <a:ext cx="44450" cy="207963"/>
            </a:xfrm>
            <a:custGeom>
              <a:avLst/>
              <a:gdLst>
                <a:gd name="T0" fmla="*/ 15 w 123"/>
                <a:gd name="T1" fmla="*/ 198 h 577"/>
                <a:gd name="T2" fmla="*/ 22 w 123"/>
                <a:gd name="T3" fmla="*/ 257 h 577"/>
                <a:gd name="T4" fmla="*/ 23 w 123"/>
                <a:gd name="T5" fmla="*/ 305 h 577"/>
                <a:gd name="T6" fmla="*/ 28 w 123"/>
                <a:gd name="T7" fmla="*/ 366 h 577"/>
                <a:gd name="T8" fmla="*/ 68 w 123"/>
                <a:gd name="T9" fmla="*/ 502 h 577"/>
                <a:gd name="T10" fmla="*/ 78 w 123"/>
                <a:gd name="T11" fmla="*/ 539 h 577"/>
                <a:gd name="T12" fmla="*/ 98 w 123"/>
                <a:gd name="T13" fmla="*/ 569 h 577"/>
                <a:gd name="T14" fmla="*/ 115 w 123"/>
                <a:gd name="T15" fmla="*/ 452 h 577"/>
                <a:gd name="T16" fmla="*/ 115 w 123"/>
                <a:gd name="T17" fmla="*/ 422 h 577"/>
                <a:gd name="T18" fmla="*/ 94 w 123"/>
                <a:gd name="T19" fmla="*/ 207 h 577"/>
                <a:gd name="T20" fmla="*/ 87 w 123"/>
                <a:gd name="T21" fmla="*/ 151 h 577"/>
                <a:gd name="T22" fmla="*/ 69 w 123"/>
                <a:gd name="T23" fmla="*/ 69 h 577"/>
                <a:gd name="T24" fmla="*/ 64 w 123"/>
                <a:gd name="T25" fmla="*/ 55 h 577"/>
                <a:gd name="T26" fmla="*/ 51 w 123"/>
                <a:gd name="T27" fmla="*/ 10 h 577"/>
                <a:gd name="T28" fmla="*/ 41 w 123"/>
                <a:gd name="T29" fmla="*/ 6 h 577"/>
                <a:gd name="T30" fmla="*/ 22 w 123"/>
                <a:gd name="T31" fmla="*/ 14 h 577"/>
                <a:gd name="T32" fmla="*/ 18 w 123"/>
                <a:gd name="T33" fmla="*/ 25 h 577"/>
                <a:gd name="T34" fmla="*/ 9 w 123"/>
                <a:gd name="T35" fmla="*/ 116 h 577"/>
                <a:gd name="T36" fmla="*/ 15 w 123"/>
                <a:gd name="T37" fmla="*/ 198 h 577"/>
                <a:gd name="T38" fmla="*/ 12 w 123"/>
                <a:gd name="T39" fmla="*/ 25 h 577"/>
                <a:gd name="T40" fmla="*/ 18 w 123"/>
                <a:gd name="T41" fmla="*/ 10 h 577"/>
                <a:gd name="T42" fmla="*/ 41 w 123"/>
                <a:gd name="T43" fmla="*/ 0 h 577"/>
                <a:gd name="T44" fmla="*/ 56 w 123"/>
                <a:gd name="T45" fmla="*/ 7 h 577"/>
                <a:gd name="T46" fmla="*/ 56 w 123"/>
                <a:gd name="T47" fmla="*/ 8 h 577"/>
                <a:gd name="T48" fmla="*/ 69 w 123"/>
                <a:gd name="T49" fmla="*/ 54 h 577"/>
                <a:gd name="T50" fmla="*/ 73 w 123"/>
                <a:gd name="T51" fmla="*/ 67 h 577"/>
                <a:gd name="T52" fmla="*/ 93 w 123"/>
                <a:gd name="T53" fmla="*/ 151 h 577"/>
                <a:gd name="T54" fmla="*/ 99 w 123"/>
                <a:gd name="T55" fmla="*/ 206 h 577"/>
                <a:gd name="T56" fmla="*/ 120 w 123"/>
                <a:gd name="T57" fmla="*/ 422 h 577"/>
                <a:gd name="T58" fmla="*/ 121 w 123"/>
                <a:gd name="T59" fmla="*/ 452 h 577"/>
                <a:gd name="T60" fmla="*/ 99 w 123"/>
                <a:gd name="T61" fmla="*/ 575 h 577"/>
                <a:gd name="T62" fmla="*/ 98 w 123"/>
                <a:gd name="T63" fmla="*/ 576 h 577"/>
                <a:gd name="T64" fmla="*/ 97 w 123"/>
                <a:gd name="T65" fmla="*/ 575 h 577"/>
                <a:gd name="T66" fmla="*/ 73 w 123"/>
                <a:gd name="T67" fmla="*/ 541 h 577"/>
                <a:gd name="T68" fmla="*/ 63 w 123"/>
                <a:gd name="T69" fmla="*/ 503 h 577"/>
                <a:gd name="T70" fmla="*/ 23 w 123"/>
                <a:gd name="T71" fmla="*/ 368 h 577"/>
                <a:gd name="T72" fmla="*/ 17 w 123"/>
                <a:gd name="T73" fmla="*/ 305 h 577"/>
                <a:gd name="T74" fmla="*/ 16 w 123"/>
                <a:gd name="T75" fmla="*/ 257 h 577"/>
                <a:gd name="T76" fmla="*/ 9 w 123"/>
                <a:gd name="T77" fmla="*/ 199 h 577"/>
                <a:gd name="T78" fmla="*/ 4 w 123"/>
                <a:gd name="T79" fmla="*/ 115 h 577"/>
                <a:gd name="T80" fmla="*/ 12 w 123"/>
                <a:gd name="T81" fmla="*/ 25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577">
                  <a:moveTo>
                    <a:pt x="15" y="198"/>
                  </a:moveTo>
                  <a:cubicBezTo>
                    <a:pt x="17" y="217"/>
                    <a:pt x="21" y="238"/>
                    <a:pt x="22" y="257"/>
                  </a:cubicBezTo>
                  <a:cubicBezTo>
                    <a:pt x="23" y="274"/>
                    <a:pt x="23" y="291"/>
                    <a:pt x="23" y="305"/>
                  </a:cubicBezTo>
                  <a:cubicBezTo>
                    <a:pt x="23" y="333"/>
                    <a:pt x="23" y="354"/>
                    <a:pt x="28" y="366"/>
                  </a:cubicBezTo>
                  <a:cubicBezTo>
                    <a:pt x="35" y="381"/>
                    <a:pt x="55" y="453"/>
                    <a:pt x="68" y="502"/>
                  </a:cubicBezTo>
                  <a:cubicBezTo>
                    <a:pt x="73" y="519"/>
                    <a:pt x="76" y="533"/>
                    <a:pt x="78" y="539"/>
                  </a:cubicBezTo>
                  <a:cubicBezTo>
                    <a:pt x="84" y="558"/>
                    <a:pt x="94" y="567"/>
                    <a:pt x="98" y="569"/>
                  </a:cubicBezTo>
                  <a:cubicBezTo>
                    <a:pt x="116" y="554"/>
                    <a:pt x="116" y="502"/>
                    <a:pt x="115" y="452"/>
                  </a:cubicBezTo>
                  <a:cubicBezTo>
                    <a:pt x="115" y="442"/>
                    <a:pt x="115" y="432"/>
                    <a:pt x="115" y="422"/>
                  </a:cubicBezTo>
                  <a:cubicBezTo>
                    <a:pt x="115" y="373"/>
                    <a:pt x="102" y="277"/>
                    <a:pt x="94" y="207"/>
                  </a:cubicBezTo>
                  <a:cubicBezTo>
                    <a:pt x="91" y="185"/>
                    <a:pt x="89" y="166"/>
                    <a:pt x="87" y="151"/>
                  </a:cubicBezTo>
                  <a:cubicBezTo>
                    <a:pt x="82" y="105"/>
                    <a:pt x="74" y="85"/>
                    <a:pt x="69" y="69"/>
                  </a:cubicBezTo>
                  <a:cubicBezTo>
                    <a:pt x="67" y="64"/>
                    <a:pt x="65" y="60"/>
                    <a:pt x="64" y="55"/>
                  </a:cubicBezTo>
                  <a:cubicBezTo>
                    <a:pt x="57" y="33"/>
                    <a:pt x="52" y="13"/>
                    <a:pt x="51" y="10"/>
                  </a:cubicBezTo>
                  <a:cubicBezTo>
                    <a:pt x="48" y="6"/>
                    <a:pt x="44" y="6"/>
                    <a:pt x="41" y="6"/>
                  </a:cubicBezTo>
                  <a:cubicBezTo>
                    <a:pt x="34" y="6"/>
                    <a:pt x="26" y="9"/>
                    <a:pt x="22" y="14"/>
                  </a:cubicBezTo>
                  <a:cubicBezTo>
                    <a:pt x="19" y="17"/>
                    <a:pt x="18" y="20"/>
                    <a:pt x="18" y="25"/>
                  </a:cubicBezTo>
                  <a:cubicBezTo>
                    <a:pt x="19" y="42"/>
                    <a:pt x="16" y="71"/>
                    <a:pt x="9" y="116"/>
                  </a:cubicBezTo>
                  <a:cubicBezTo>
                    <a:pt x="6" y="138"/>
                    <a:pt x="10" y="167"/>
                    <a:pt x="15" y="198"/>
                  </a:cubicBezTo>
                  <a:close/>
                  <a:moveTo>
                    <a:pt x="12" y="25"/>
                  </a:moveTo>
                  <a:cubicBezTo>
                    <a:pt x="12" y="19"/>
                    <a:pt x="14" y="14"/>
                    <a:pt x="18" y="10"/>
                  </a:cubicBezTo>
                  <a:cubicBezTo>
                    <a:pt x="23" y="4"/>
                    <a:pt x="32" y="0"/>
                    <a:pt x="41" y="0"/>
                  </a:cubicBezTo>
                  <a:cubicBezTo>
                    <a:pt x="48" y="0"/>
                    <a:pt x="53" y="2"/>
                    <a:pt x="56" y="7"/>
                  </a:cubicBezTo>
                  <a:cubicBezTo>
                    <a:pt x="56" y="7"/>
                    <a:pt x="56" y="7"/>
                    <a:pt x="56" y="8"/>
                  </a:cubicBezTo>
                  <a:cubicBezTo>
                    <a:pt x="56" y="8"/>
                    <a:pt x="62" y="30"/>
                    <a:pt x="69" y="54"/>
                  </a:cubicBezTo>
                  <a:cubicBezTo>
                    <a:pt x="70" y="58"/>
                    <a:pt x="72" y="62"/>
                    <a:pt x="73" y="67"/>
                  </a:cubicBezTo>
                  <a:cubicBezTo>
                    <a:pt x="80" y="84"/>
                    <a:pt x="87" y="104"/>
                    <a:pt x="93" y="151"/>
                  </a:cubicBezTo>
                  <a:cubicBezTo>
                    <a:pt x="94" y="165"/>
                    <a:pt x="97" y="184"/>
                    <a:pt x="99" y="206"/>
                  </a:cubicBezTo>
                  <a:cubicBezTo>
                    <a:pt x="108" y="277"/>
                    <a:pt x="120" y="373"/>
                    <a:pt x="120" y="422"/>
                  </a:cubicBezTo>
                  <a:cubicBezTo>
                    <a:pt x="120" y="432"/>
                    <a:pt x="120" y="442"/>
                    <a:pt x="121" y="452"/>
                  </a:cubicBezTo>
                  <a:cubicBezTo>
                    <a:pt x="121" y="507"/>
                    <a:pt x="122" y="560"/>
                    <a:pt x="99" y="575"/>
                  </a:cubicBezTo>
                  <a:cubicBezTo>
                    <a:pt x="99" y="575"/>
                    <a:pt x="99" y="576"/>
                    <a:pt x="98" y="576"/>
                  </a:cubicBezTo>
                  <a:lnTo>
                    <a:pt x="97" y="575"/>
                  </a:lnTo>
                  <a:cubicBezTo>
                    <a:pt x="96" y="575"/>
                    <a:pt x="80" y="566"/>
                    <a:pt x="73" y="541"/>
                  </a:cubicBezTo>
                  <a:cubicBezTo>
                    <a:pt x="72" y="535"/>
                    <a:pt x="68" y="521"/>
                    <a:pt x="63" y="503"/>
                  </a:cubicBezTo>
                  <a:cubicBezTo>
                    <a:pt x="49" y="455"/>
                    <a:pt x="29" y="383"/>
                    <a:pt x="23" y="368"/>
                  </a:cubicBezTo>
                  <a:cubicBezTo>
                    <a:pt x="18" y="355"/>
                    <a:pt x="17" y="333"/>
                    <a:pt x="17" y="305"/>
                  </a:cubicBezTo>
                  <a:cubicBezTo>
                    <a:pt x="17" y="291"/>
                    <a:pt x="17" y="274"/>
                    <a:pt x="16" y="257"/>
                  </a:cubicBezTo>
                  <a:cubicBezTo>
                    <a:pt x="15" y="238"/>
                    <a:pt x="12" y="218"/>
                    <a:pt x="9" y="199"/>
                  </a:cubicBezTo>
                  <a:cubicBezTo>
                    <a:pt x="5" y="167"/>
                    <a:pt x="0" y="138"/>
                    <a:pt x="4" y="115"/>
                  </a:cubicBezTo>
                  <a:cubicBezTo>
                    <a:pt x="11" y="71"/>
                    <a:pt x="13" y="42"/>
                    <a:pt x="12" y="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18" name="Freeform 123">
              <a:extLst>
                <a:ext uri="{FF2B5EF4-FFF2-40B4-BE49-F238E27FC236}">
                  <a16:creationId xmlns="" xmlns:a16="http://schemas.microsoft.com/office/drawing/2014/main" id="{BDA7C61F-0D85-4EDA-A64E-26D45C361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7581" y="3282156"/>
              <a:ext cx="58738" cy="261937"/>
            </a:xfrm>
            <a:custGeom>
              <a:avLst/>
              <a:gdLst>
                <a:gd name="T0" fmla="*/ 69 w 163"/>
                <a:gd name="T1" fmla="*/ 161 h 726"/>
                <a:gd name="T2" fmla="*/ 21 w 163"/>
                <a:gd name="T3" fmla="*/ 0 h 726"/>
                <a:gd name="T4" fmla="*/ 62 w 163"/>
                <a:gd name="T5" fmla="*/ 31 h 726"/>
                <a:gd name="T6" fmla="*/ 108 w 163"/>
                <a:gd name="T7" fmla="*/ 100 h 726"/>
                <a:gd name="T8" fmla="*/ 94 w 163"/>
                <a:gd name="T9" fmla="*/ 114 h 726"/>
                <a:gd name="T10" fmla="*/ 135 w 163"/>
                <a:gd name="T11" fmla="*/ 140 h 726"/>
                <a:gd name="T12" fmla="*/ 158 w 163"/>
                <a:gd name="T13" fmla="*/ 295 h 726"/>
                <a:gd name="T14" fmla="*/ 17 w 163"/>
                <a:gd name="T15" fmla="*/ 725 h 726"/>
                <a:gd name="T16" fmla="*/ 0 w 163"/>
                <a:gd name="T17" fmla="*/ 676 h 726"/>
                <a:gd name="T18" fmla="*/ 52 w 163"/>
                <a:gd name="T19" fmla="*/ 531 h 726"/>
                <a:gd name="T20" fmla="*/ 69 w 163"/>
                <a:gd name="T21" fmla="*/ 161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726">
                  <a:moveTo>
                    <a:pt x="69" y="161"/>
                  </a:moveTo>
                  <a:cubicBezTo>
                    <a:pt x="16" y="21"/>
                    <a:pt x="21" y="0"/>
                    <a:pt x="21" y="0"/>
                  </a:cubicBezTo>
                  <a:lnTo>
                    <a:pt x="62" y="31"/>
                  </a:lnTo>
                  <a:cubicBezTo>
                    <a:pt x="76" y="41"/>
                    <a:pt x="108" y="100"/>
                    <a:pt x="108" y="100"/>
                  </a:cubicBezTo>
                  <a:lnTo>
                    <a:pt x="94" y="114"/>
                  </a:lnTo>
                  <a:lnTo>
                    <a:pt x="135" y="140"/>
                  </a:lnTo>
                  <a:cubicBezTo>
                    <a:pt x="135" y="140"/>
                    <a:pt x="157" y="238"/>
                    <a:pt x="158" y="295"/>
                  </a:cubicBezTo>
                  <a:cubicBezTo>
                    <a:pt x="162" y="527"/>
                    <a:pt x="17" y="725"/>
                    <a:pt x="17" y="725"/>
                  </a:cubicBezTo>
                  <a:lnTo>
                    <a:pt x="0" y="676"/>
                  </a:lnTo>
                  <a:cubicBezTo>
                    <a:pt x="0" y="676"/>
                    <a:pt x="42" y="562"/>
                    <a:pt x="52" y="531"/>
                  </a:cubicBezTo>
                  <a:cubicBezTo>
                    <a:pt x="62" y="501"/>
                    <a:pt x="122" y="301"/>
                    <a:pt x="69" y="16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19" name="Freeform 124">
              <a:extLst>
                <a:ext uri="{FF2B5EF4-FFF2-40B4-BE49-F238E27FC236}">
                  <a16:creationId xmlns="" xmlns:a16="http://schemas.microsoft.com/office/drawing/2014/main" id="{616D2A3F-4548-4C3A-8B5B-D6AE5A247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5994" y="3280568"/>
              <a:ext cx="60325" cy="263525"/>
            </a:xfrm>
            <a:custGeom>
              <a:avLst/>
              <a:gdLst>
                <a:gd name="T0" fmla="*/ 20 w 167"/>
                <a:gd name="T1" fmla="*/ 720 h 730"/>
                <a:gd name="T2" fmla="*/ 156 w 167"/>
                <a:gd name="T3" fmla="*/ 297 h 730"/>
                <a:gd name="T4" fmla="*/ 134 w 167"/>
                <a:gd name="T5" fmla="*/ 144 h 730"/>
                <a:gd name="T6" fmla="*/ 95 w 167"/>
                <a:gd name="T7" fmla="*/ 119 h 730"/>
                <a:gd name="T8" fmla="*/ 93 w 167"/>
                <a:gd name="T9" fmla="*/ 116 h 730"/>
                <a:gd name="T10" fmla="*/ 94 w 167"/>
                <a:gd name="T11" fmla="*/ 114 h 730"/>
                <a:gd name="T12" fmla="*/ 107 w 167"/>
                <a:gd name="T13" fmla="*/ 102 h 730"/>
                <a:gd name="T14" fmla="*/ 62 w 167"/>
                <a:gd name="T15" fmla="*/ 36 h 730"/>
                <a:gd name="T16" fmla="*/ 27 w 167"/>
                <a:gd name="T17" fmla="*/ 8 h 730"/>
                <a:gd name="T18" fmla="*/ 74 w 167"/>
                <a:gd name="T19" fmla="*/ 163 h 730"/>
                <a:gd name="T20" fmla="*/ 57 w 167"/>
                <a:gd name="T21" fmla="*/ 534 h 730"/>
                <a:gd name="T22" fmla="*/ 6 w 167"/>
                <a:gd name="T23" fmla="*/ 677 h 730"/>
                <a:gd name="T24" fmla="*/ 20 w 167"/>
                <a:gd name="T25" fmla="*/ 720 h 730"/>
                <a:gd name="T26" fmla="*/ 52 w 167"/>
                <a:gd name="T27" fmla="*/ 532 h 730"/>
                <a:gd name="T28" fmla="*/ 69 w 167"/>
                <a:gd name="T29" fmla="*/ 164 h 730"/>
                <a:gd name="T30" fmla="*/ 21 w 167"/>
                <a:gd name="T31" fmla="*/ 2 h 730"/>
                <a:gd name="T32" fmla="*/ 23 w 167"/>
                <a:gd name="T33" fmla="*/ 0 h 730"/>
                <a:gd name="T34" fmla="*/ 25 w 167"/>
                <a:gd name="T35" fmla="*/ 1 h 730"/>
                <a:gd name="T36" fmla="*/ 66 w 167"/>
                <a:gd name="T37" fmla="*/ 32 h 730"/>
                <a:gd name="T38" fmla="*/ 113 w 167"/>
                <a:gd name="T39" fmla="*/ 101 h 730"/>
                <a:gd name="T40" fmla="*/ 112 w 167"/>
                <a:gd name="T41" fmla="*/ 104 h 730"/>
                <a:gd name="T42" fmla="*/ 101 w 167"/>
                <a:gd name="T43" fmla="*/ 116 h 730"/>
                <a:gd name="T44" fmla="*/ 138 w 167"/>
                <a:gd name="T45" fmla="*/ 140 h 730"/>
                <a:gd name="T46" fmla="*/ 139 w 167"/>
                <a:gd name="T47" fmla="*/ 142 h 730"/>
                <a:gd name="T48" fmla="*/ 162 w 167"/>
                <a:gd name="T49" fmla="*/ 297 h 730"/>
                <a:gd name="T50" fmla="*/ 22 w 167"/>
                <a:gd name="T51" fmla="*/ 728 h 730"/>
                <a:gd name="T52" fmla="*/ 20 w 167"/>
                <a:gd name="T53" fmla="*/ 729 h 730"/>
                <a:gd name="T54" fmla="*/ 19 w 167"/>
                <a:gd name="T55" fmla="*/ 729 h 730"/>
                <a:gd name="T56" fmla="*/ 17 w 167"/>
                <a:gd name="T57" fmla="*/ 727 h 730"/>
                <a:gd name="T58" fmla="*/ 0 w 167"/>
                <a:gd name="T59" fmla="*/ 678 h 730"/>
                <a:gd name="T60" fmla="*/ 0 w 167"/>
                <a:gd name="T61" fmla="*/ 676 h 730"/>
                <a:gd name="T62" fmla="*/ 52 w 167"/>
                <a:gd name="T63" fmla="*/ 532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730">
                  <a:moveTo>
                    <a:pt x="20" y="720"/>
                  </a:moveTo>
                  <a:cubicBezTo>
                    <a:pt x="42" y="689"/>
                    <a:pt x="160" y="507"/>
                    <a:pt x="156" y="297"/>
                  </a:cubicBezTo>
                  <a:cubicBezTo>
                    <a:pt x="155" y="245"/>
                    <a:pt x="136" y="155"/>
                    <a:pt x="134" y="144"/>
                  </a:cubicBezTo>
                  <a:lnTo>
                    <a:pt x="95" y="119"/>
                  </a:lnTo>
                  <a:cubicBezTo>
                    <a:pt x="94" y="118"/>
                    <a:pt x="93" y="117"/>
                    <a:pt x="93" y="116"/>
                  </a:cubicBezTo>
                  <a:cubicBezTo>
                    <a:pt x="93" y="116"/>
                    <a:pt x="94" y="115"/>
                    <a:pt x="94" y="114"/>
                  </a:cubicBezTo>
                  <a:lnTo>
                    <a:pt x="107" y="102"/>
                  </a:lnTo>
                  <a:cubicBezTo>
                    <a:pt x="101" y="92"/>
                    <a:pt x="75" y="44"/>
                    <a:pt x="62" y="36"/>
                  </a:cubicBezTo>
                  <a:lnTo>
                    <a:pt x="27" y="8"/>
                  </a:lnTo>
                  <a:cubicBezTo>
                    <a:pt x="27" y="20"/>
                    <a:pt x="34" y="58"/>
                    <a:pt x="74" y="163"/>
                  </a:cubicBezTo>
                  <a:cubicBezTo>
                    <a:pt x="126" y="301"/>
                    <a:pt x="69" y="496"/>
                    <a:pt x="57" y="534"/>
                  </a:cubicBezTo>
                  <a:cubicBezTo>
                    <a:pt x="48" y="563"/>
                    <a:pt x="10" y="666"/>
                    <a:pt x="6" y="677"/>
                  </a:cubicBezTo>
                  <a:lnTo>
                    <a:pt x="20" y="720"/>
                  </a:lnTo>
                  <a:close/>
                  <a:moveTo>
                    <a:pt x="52" y="532"/>
                  </a:moveTo>
                  <a:cubicBezTo>
                    <a:pt x="64" y="495"/>
                    <a:pt x="120" y="301"/>
                    <a:pt x="69" y="164"/>
                  </a:cubicBezTo>
                  <a:cubicBezTo>
                    <a:pt x="16" y="26"/>
                    <a:pt x="21" y="3"/>
                    <a:pt x="21" y="2"/>
                  </a:cubicBezTo>
                  <a:cubicBezTo>
                    <a:pt x="21" y="1"/>
                    <a:pt x="22" y="1"/>
                    <a:pt x="23" y="0"/>
                  </a:cubicBezTo>
                  <a:cubicBezTo>
                    <a:pt x="24" y="0"/>
                    <a:pt x="25" y="0"/>
                    <a:pt x="25" y="1"/>
                  </a:cubicBezTo>
                  <a:lnTo>
                    <a:pt x="66" y="32"/>
                  </a:lnTo>
                  <a:cubicBezTo>
                    <a:pt x="80" y="41"/>
                    <a:pt x="111" y="98"/>
                    <a:pt x="113" y="101"/>
                  </a:cubicBezTo>
                  <a:cubicBezTo>
                    <a:pt x="113" y="102"/>
                    <a:pt x="113" y="103"/>
                    <a:pt x="112" y="104"/>
                  </a:cubicBezTo>
                  <a:lnTo>
                    <a:pt x="101" y="116"/>
                  </a:lnTo>
                  <a:lnTo>
                    <a:pt x="138" y="140"/>
                  </a:lnTo>
                  <a:cubicBezTo>
                    <a:pt x="139" y="140"/>
                    <a:pt x="139" y="141"/>
                    <a:pt x="139" y="142"/>
                  </a:cubicBezTo>
                  <a:cubicBezTo>
                    <a:pt x="140" y="143"/>
                    <a:pt x="160" y="241"/>
                    <a:pt x="162" y="297"/>
                  </a:cubicBezTo>
                  <a:cubicBezTo>
                    <a:pt x="166" y="527"/>
                    <a:pt x="23" y="726"/>
                    <a:pt x="22" y="728"/>
                  </a:cubicBezTo>
                  <a:cubicBezTo>
                    <a:pt x="21" y="728"/>
                    <a:pt x="20" y="729"/>
                    <a:pt x="20" y="729"/>
                  </a:cubicBezTo>
                  <a:cubicBezTo>
                    <a:pt x="19" y="729"/>
                    <a:pt x="19" y="729"/>
                    <a:pt x="19" y="729"/>
                  </a:cubicBezTo>
                  <a:cubicBezTo>
                    <a:pt x="18" y="729"/>
                    <a:pt x="18" y="728"/>
                    <a:pt x="17" y="727"/>
                  </a:cubicBezTo>
                  <a:lnTo>
                    <a:pt x="0" y="678"/>
                  </a:lnTo>
                  <a:cubicBezTo>
                    <a:pt x="0" y="677"/>
                    <a:pt x="0" y="677"/>
                    <a:pt x="0" y="676"/>
                  </a:cubicBezTo>
                  <a:cubicBezTo>
                    <a:pt x="1" y="675"/>
                    <a:pt x="42" y="563"/>
                    <a:pt x="52" y="53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20" name="Freeform 125">
              <a:extLst>
                <a:ext uri="{FF2B5EF4-FFF2-40B4-BE49-F238E27FC236}">
                  <a16:creationId xmlns="" xmlns:a16="http://schemas.microsoft.com/office/drawing/2014/main" id="{33A98D4F-2A02-42A3-ACC3-958ED5885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9481" y="3299618"/>
              <a:ext cx="34925" cy="26988"/>
            </a:xfrm>
            <a:custGeom>
              <a:avLst/>
              <a:gdLst>
                <a:gd name="T0" fmla="*/ 33 w 96"/>
                <a:gd name="T1" fmla="*/ 9 h 77"/>
                <a:gd name="T2" fmla="*/ 60 w 96"/>
                <a:gd name="T3" fmla="*/ 6 h 77"/>
                <a:gd name="T4" fmla="*/ 92 w 96"/>
                <a:gd name="T5" fmla="*/ 36 h 77"/>
                <a:gd name="T6" fmla="*/ 75 w 96"/>
                <a:gd name="T7" fmla="*/ 72 h 77"/>
                <a:gd name="T8" fmla="*/ 34 w 96"/>
                <a:gd name="T9" fmla="*/ 75 h 77"/>
                <a:gd name="T10" fmla="*/ 3 w 96"/>
                <a:gd name="T11" fmla="*/ 46 h 77"/>
                <a:gd name="T12" fmla="*/ 33 w 96"/>
                <a:gd name="T13" fmla="*/ 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77">
                  <a:moveTo>
                    <a:pt x="33" y="9"/>
                  </a:moveTo>
                  <a:cubicBezTo>
                    <a:pt x="52" y="9"/>
                    <a:pt x="60" y="6"/>
                    <a:pt x="60" y="6"/>
                  </a:cubicBezTo>
                  <a:cubicBezTo>
                    <a:pt x="72" y="0"/>
                    <a:pt x="90" y="31"/>
                    <a:pt x="92" y="36"/>
                  </a:cubicBezTo>
                  <a:cubicBezTo>
                    <a:pt x="95" y="42"/>
                    <a:pt x="75" y="72"/>
                    <a:pt x="75" y="72"/>
                  </a:cubicBezTo>
                  <a:cubicBezTo>
                    <a:pt x="69" y="70"/>
                    <a:pt x="40" y="76"/>
                    <a:pt x="34" y="75"/>
                  </a:cubicBezTo>
                  <a:cubicBezTo>
                    <a:pt x="29" y="73"/>
                    <a:pt x="5" y="54"/>
                    <a:pt x="3" y="46"/>
                  </a:cubicBezTo>
                  <a:cubicBezTo>
                    <a:pt x="0" y="38"/>
                    <a:pt x="29" y="9"/>
                    <a:pt x="33" y="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21" name="Freeform 126">
              <a:extLst>
                <a:ext uri="{FF2B5EF4-FFF2-40B4-BE49-F238E27FC236}">
                  <a16:creationId xmlns="" xmlns:a16="http://schemas.microsoft.com/office/drawing/2014/main" id="{6D04ECB2-EACE-4E43-9AD3-5FBF8A2A6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894" y="3301206"/>
              <a:ext cx="36512" cy="26987"/>
            </a:xfrm>
            <a:custGeom>
              <a:avLst/>
              <a:gdLst>
                <a:gd name="T0" fmla="*/ 7 w 101"/>
                <a:gd name="T1" fmla="*/ 43 h 77"/>
                <a:gd name="T2" fmla="*/ 37 w 101"/>
                <a:gd name="T3" fmla="*/ 70 h 77"/>
                <a:gd name="T4" fmla="*/ 39 w 101"/>
                <a:gd name="T5" fmla="*/ 70 h 77"/>
                <a:gd name="T6" fmla="*/ 53 w 101"/>
                <a:gd name="T7" fmla="*/ 69 h 77"/>
                <a:gd name="T8" fmla="*/ 72 w 101"/>
                <a:gd name="T9" fmla="*/ 67 h 77"/>
                <a:gd name="T10" fmla="*/ 76 w 101"/>
                <a:gd name="T11" fmla="*/ 67 h 77"/>
                <a:gd name="T12" fmla="*/ 93 w 101"/>
                <a:gd name="T13" fmla="*/ 35 h 77"/>
                <a:gd name="T14" fmla="*/ 66 w 101"/>
                <a:gd name="T15" fmla="*/ 5 h 77"/>
                <a:gd name="T16" fmla="*/ 64 w 101"/>
                <a:gd name="T17" fmla="*/ 6 h 77"/>
                <a:gd name="T18" fmla="*/ 64 w 101"/>
                <a:gd name="T19" fmla="*/ 6 h 77"/>
                <a:gd name="T20" fmla="*/ 35 w 101"/>
                <a:gd name="T21" fmla="*/ 8 h 77"/>
                <a:gd name="T22" fmla="*/ 8 w 101"/>
                <a:gd name="T23" fmla="*/ 38 h 77"/>
                <a:gd name="T24" fmla="*/ 7 w 101"/>
                <a:gd name="T25" fmla="*/ 43 h 77"/>
                <a:gd name="T26" fmla="*/ 35 w 101"/>
                <a:gd name="T27" fmla="*/ 3 h 77"/>
                <a:gd name="T28" fmla="*/ 62 w 101"/>
                <a:gd name="T29" fmla="*/ 1 h 77"/>
                <a:gd name="T30" fmla="*/ 66 w 101"/>
                <a:gd name="T31" fmla="*/ 0 h 77"/>
                <a:gd name="T32" fmla="*/ 97 w 101"/>
                <a:gd name="T33" fmla="*/ 33 h 77"/>
                <a:gd name="T34" fmla="*/ 79 w 101"/>
                <a:gd name="T35" fmla="*/ 72 h 77"/>
                <a:gd name="T36" fmla="*/ 76 w 101"/>
                <a:gd name="T37" fmla="*/ 73 h 77"/>
                <a:gd name="T38" fmla="*/ 72 w 101"/>
                <a:gd name="T39" fmla="*/ 72 h 77"/>
                <a:gd name="T40" fmla="*/ 54 w 101"/>
                <a:gd name="T41" fmla="*/ 74 h 77"/>
                <a:gd name="T42" fmla="*/ 39 w 101"/>
                <a:gd name="T43" fmla="*/ 76 h 77"/>
                <a:gd name="T44" fmla="*/ 36 w 101"/>
                <a:gd name="T45" fmla="*/ 76 h 77"/>
                <a:gd name="T46" fmla="*/ 1 w 101"/>
                <a:gd name="T47" fmla="*/ 44 h 77"/>
                <a:gd name="T48" fmla="*/ 7 w 101"/>
                <a:gd name="T49" fmla="*/ 29 h 77"/>
                <a:gd name="T50" fmla="*/ 35 w 101"/>
                <a:gd name="T5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1" h="77">
                  <a:moveTo>
                    <a:pt x="7" y="43"/>
                  </a:moveTo>
                  <a:cubicBezTo>
                    <a:pt x="9" y="50"/>
                    <a:pt x="33" y="69"/>
                    <a:pt x="37" y="70"/>
                  </a:cubicBezTo>
                  <a:cubicBezTo>
                    <a:pt x="37" y="70"/>
                    <a:pt x="38" y="70"/>
                    <a:pt x="39" y="70"/>
                  </a:cubicBezTo>
                  <a:cubicBezTo>
                    <a:pt x="42" y="70"/>
                    <a:pt x="47" y="69"/>
                    <a:pt x="53" y="69"/>
                  </a:cubicBezTo>
                  <a:cubicBezTo>
                    <a:pt x="60" y="68"/>
                    <a:pt x="67" y="67"/>
                    <a:pt x="72" y="67"/>
                  </a:cubicBezTo>
                  <a:cubicBezTo>
                    <a:pt x="74" y="67"/>
                    <a:pt x="75" y="67"/>
                    <a:pt x="76" y="67"/>
                  </a:cubicBezTo>
                  <a:cubicBezTo>
                    <a:pt x="85" y="53"/>
                    <a:pt x="93" y="38"/>
                    <a:pt x="93" y="35"/>
                  </a:cubicBezTo>
                  <a:cubicBezTo>
                    <a:pt x="89" y="27"/>
                    <a:pt x="74" y="5"/>
                    <a:pt x="66" y="5"/>
                  </a:cubicBezTo>
                  <a:cubicBezTo>
                    <a:pt x="65" y="5"/>
                    <a:pt x="65" y="6"/>
                    <a:pt x="64" y="6"/>
                  </a:cubicBezTo>
                  <a:lnTo>
                    <a:pt x="64" y="6"/>
                  </a:lnTo>
                  <a:cubicBezTo>
                    <a:pt x="63" y="6"/>
                    <a:pt x="55" y="8"/>
                    <a:pt x="35" y="8"/>
                  </a:cubicBezTo>
                  <a:cubicBezTo>
                    <a:pt x="32" y="10"/>
                    <a:pt x="14" y="27"/>
                    <a:pt x="8" y="38"/>
                  </a:cubicBezTo>
                  <a:cubicBezTo>
                    <a:pt x="6" y="42"/>
                    <a:pt x="7" y="43"/>
                    <a:pt x="7" y="43"/>
                  </a:cubicBezTo>
                  <a:close/>
                  <a:moveTo>
                    <a:pt x="35" y="3"/>
                  </a:moveTo>
                  <a:cubicBezTo>
                    <a:pt x="52" y="3"/>
                    <a:pt x="61" y="1"/>
                    <a:pt x="62" y="1"/>
                  </a:cubicBezTo>
                  <a:cubicBezTo>
                    <a:pt x="63" y="0"/>
                    <a:pt x="64" y="0"/>
                    <a:pt x="66" y="0"/>
                  </a:cubicBezTo>
                  <a:cubicBezTo>
                    <a:pt x="80" y="0"/>
                    <a:pt x="97" y="32"/>
                    <a:pt x="97" y="33"/>
                  </a:cubicBezTo>
                  <a:cubicBezTo>
                    <a:pt x="100" y="39"/>
                    <a:pt x="88" y="60"/>
                    <a:pt x="79" y="72"/>
                  </a:cubicBezTo>
                  <a:cubicBezTo>
                    <a:pt x="79" y="73"/>
                    <a:pt x="77" y="73"/>
                    <a:pt x="76" y="73"/>
                  </a:cubicBezTo>
                  <a:cubicBezTo>
                    <a:pt x="76" y="73"/>
                    <a:pt x="75" y="72"/>
                    <a:pt x="72" y="72"/>
                  </a:cubicBezTo>
                  <a:cubicBezTo>
                    <a:pt x="68" y="72"/>
                    <a:pt x="61" y="73"/>
                    <a:pt x="54" y="74"/>
                  </a:cubicBezTo>
                  <a:cubicBezTo>
                    <a:pt x="48" y="75"/>
                    <a:pt x="42" y="76"/>
                    <a:pt x="39" y="76"/>
                  </a:cubicBezTo>
                  <a:cubicBezTo>
                    <a:pt x="38" y="76"/>
                    <a:pt x="37" y="76"/>
                    <a:pt x="36" y="76"/>
                  </a:cubicBezTo>
                  <a:cubicBezTo>
                    <a:pt x="29" y="74"/>
                    <a:pt x="4" y="53"/>
                    <a:pt x="1" y="44"/>
                  </a:cubicBezTo>
                  <a:cubicBezTo>
                    <a:pt x="0" y="41"/>
                    <a:pt x="2" y="36"/>
                    <a:pt x="7" y="29"/>
                  </a:cubicBezTo>
                  <a:cubicBezTo>
                    <a:pt x="14" y="20"/>
                    <a:pt x="30" y="3"/>
                    <a:pt x="35" y="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22" name="Freeform 127">
              <a:extLst>
                <a:ext uri="{FF2B5EF4-FFF2-40B4-BE49-F238E27FC236}">
                  <a16:creationId xmlns="" xmlns:a16="http://schemas.microsoft.com/office/drawing/2014/main" id="{4814DE6C-7F74-4980-9E40-C2665EBE0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1044" y="3267868"/>
              <a:ext cx="247650" cy="528638"/>
            </a:xfrm>
            <a:custGeom>
              <a:avLst/>
              <a:gdLst>
                <a:gd name="T0" fmla="*/ 420 w 689"/>
                <a:gd name="T1" fmla="*/ 137 h 1470"/>
                <a:gd name="T2" fmla="*/ 551 w 689"/>
                <a:gd name="T3" fmla="*/ 435 h 1470"/>
                <a:gd name="T4" fmla="*/ 658 w 689"/>
                <a:gd name="T5" fmla="*/ 702 h 1470"/>
                <a:gd name="T6" fmla="*/ 687 w 689"/>
                <a:gd name="T7" fmla="*/ 817 h 1470"/>
                <a:gd name="T8" fmla="*/ 685 w 689"/>
                <a:gd name="T9" fmla="*/ 888 h 1470"/>
                <a:gd name="T10" fmla="*/ 672 w 689"/>
                <a:gd name="T11" fmla="*/ 994 h 1470"/>
                <a:gd name="T12" fmla="*/ 672 w 689"/>
                <a:gd name="T13" fmla="*/ 1132 h 1470"/>
                <a:gd name="T14" fmla="*/ 633 w 689"/>
                <a:gd name="T15" fmla="*/ 1238 h 1470"/>
                <a:gd name="T16" fmla="*/ 574 w 689"/>
                <a:gd name="T17" fmla="*/ 1443 h 1470"/>
                <a:gd name="T18" fmla="*/ 110 w 689"/>
                <a:gd name="T19" fmla="*/ 1394 h 1470"/>
                <a:gd name="T20" fmla="*/ 114 w 689"/>
                <a:gd name="T21" fmla="*/ 1279 h 1470"/>
                <a:gd name="T22" fmla="*/ 146 w 689"/>
                <a:gd name="T23" fmla="*/ 998 h 1470"/>
                <a:gd name="T24" fmla="*/ 154 w 689"/>
                <a:gd name="T25" fmla="*/ 862 h 1470"/>
                <a:gd name="T26" fmla="*/ 107 w 689"/>
                <a:gd name="T27" fmla="*/ 718 h 1470"/>
                <a:gd name="T28" fmla="*/ 104 w 689"/>
                <a:gd name="T29" fmla="*/ 708 h 1470"/>
                <a:gd name="T30" fmla="*/ 143 w 689"/>
                <a:gd name="T31" fmla="*/ 621 h 1470"/>
                <a:gd name="T32" fmla="*/ 162 w 689"/>
                <a:gd name="T33" fmla="*/ 416 h 1470"/>
                <a:gd name="T34" fmla="*/ 0 w 689"/>
                <a:gd name="T35" fmla="*/ 151 h 1470"/>
                <a:gd name="T36" fmla="*/ 324 w 689"/>
                <a:gd name="T37" fmla="*/ 0 h 1470"/>
                <a:gd name="T38" fmla="*/ 420 w 689"/>
                <a:gd name="T39" fmla="*/ 137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9" h="1470">
                  <a:moveTo>
                    <a:pt x="420" y="137"/>
                  </a:moveTo>
                  <a:cubicBezTo>
                    <a:pt x="426" y="151"/>
                    <a:pt x="535" y="392"/>
                    <a:pt x="551" y="435"/>
                  </a:cubicBezTo>
                  <a:cubicBezTo>
                    <a:pt x="567" y="478"/>
                    <a:pt x="655" y="686"/>
                    <a:pt x="658" y="702"/>
                  </a:cubicBezTo>
                  <a:cubicBezTo>
                    <a:pt x="661" y="717"/>
                    <a:pt x="687" y="817"/>
                    <a:pt x="687" y="817"/>
                  </a:cubicBezTo>
                  <a:cubicBezTo>
                    <a:pt x="687" y="817"/>
                    <a:pt x="688" y="866"/>
                    <a:pt x="685" y="888"/>
                  </a:cubicBezTo>
                  <a:cubicBezTo>
                    <a:pt x="682" y="909"/>
                    <a:pt x="675" y="961"/>
                    <a:pt x="672" y="994"/>
                  </a:cubicBezTo>
                  <a:cubicBezTo>
                    <a:pt x="669" y="1028"/>
                    <a:pt x="676" y="1124"/>
                    <a:pt x="672" y="1132"/>
                  </a:cubicBezTo>
                  <a:cubicBezTo>
                    <a:pt x="667" y="1141"/>
                    <a:pt x="642" y="1217"/>
                    <a:pt x="633" y="1238"/>
                  </a:cubicBezTo>
                  <a:cubicBezTo>
                    <a:pt x="623" y="1260"/>
                    <a:pt x="599" y="1417"/>
                    <a:pt x="574" y="1443"/>
                  </a:cubicBezTo>
                  <a:cubicBezTo>
                    <a:pt x="549" y="1469"/>
                    <a:pt x="147" y="1428"/>
                    <a:pt x="110" y="1394"/>
                  </a:cubicBezTo>
                  <a:cubicBezTo>
                    <a:pt x="72" y="1360"/>
                    <a:pt x="112" y="1306"/>
                    <a:pt x="114" y="1279"/>
                  </a:cubicBezTo>
                  <a:cubicBezTo>
                    <a:pt x="116" y="1254"/>
                    <a:pt x="147" y="1022"/>
                    <a:pt x="146" y="998"/>
                  </a:cubicBezTo>
                  <a:cubicBezTo>
                    <a:pt x="145" y="974"/>
                    <a:pt x="155" y="902"/>
                    <a:pt x="154" y="862"/>
                  </a:cubicBezTo>
                  <a:cubicBezTo>
                    <a:pt x="153" y="822"/>
                    <a:pt x="114" y="735"/>
                    <a:pt x="107" y="718"/>
                  </a:cubicBezTo>
                  <a:cubicBezTo>
                    <a:pt x="99" y="702"/>
                    <a:pt x="104" y="708"/>
                    <a:pt x="104" y="708"/>
                  </a:cubicBezTo>
                  <a:cubicBezTo>
                    <a:pt x="104" y="708"/>
                    <a:pt x="136" y="646"/>
                    <a:pt x="143" y="621"/>
                  </a:cubicBezTo>
                  <a:cubicBezTo>
                    <a:pt x="150" y="597"/>
                    <a:pt x="176" y="470"/>
                    <a:pt x="162" y="416"/>
                  </a:cubicBezTo>
                  <a:cubicBezTo>
                    <a:pt x="147" y="362"/>
                    <a:pt x="119" y="180"/>
                    <a:pt x="0" y="151"/>
                  </a:cubicBezTo>
                  <a:cubicBezTo>
                    <a:pt x="0" y="151"/>
                    <a:pt x="317" y="0"/>
                    <a:pt x="324" y="0"/>
                  </a:cubicBezTo>
                  <a:cubicBezTo>
                    <a:pt x="324" y="0"/>
                    <a:pt x="415" y="123"/>
                    <a:pt x="420" y="1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23" name="Freeform 128">
              <a:extLst>
                <a:ext uri="{FF2B5EF4-FFF2-40B4-BE49-F238E27FC236}">
                  <a16:creationId xmlns="" xmlns:a16="http://schemas.microsoft.com/office/drawing/2014/main" id="{6C18B607-049B-4C19-BFBC-8ADFDB19D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9456" y="3266281"/>
              <a:ext cx="250825" cy="523875"/>
            </a:xfrm>
            <a:custGeom>
              <a:avLst/>
              <a:gdLst>
                <a:gd name="T0" fmla="*/ 167 w 695"/>
                <a:gd name="T1" fmla="*/ 418 h 1456"/>
                <a:gd name="T2" fmla="*/ 109 w 695"/>
                <a:gd name="T3" fmla="*/ 712 h 1456"/>
                <a:gd name="T4" fmla="*/ 112 w 695"/>
                <a:gd name="T5" fmla="*/ 720 h 1456"/>
                <a:gd name="T6" fmla="*/ 160 w 695"/>
                <a:gd name="T7" fmla="*/ 864 h 1456"/>
                <a:gd name="T8" fmla="*/ 151 w 695"/>
                <a:gd name="T9" fmla="*/ 1000 h 1456"/>
                <a:gd name="T10" fmla="*/ 120 w 695"/>
                <a:gd name="T11" fmla="*/ 1282 h 1456"/>
                <a:gd name="T12" fmla="*/ 114 w 695"/>
                <a:gd name="T13" fmla="*/ 1394 h 1456"/>
                <a:gd name="T14" fmla="*/ 575 w 695"/>
                <a:gd name="T15" fmla="*/ 1443 h 1456"/>
                <a:gd name="T16" fmla="*/ 633 w 695"/>
                <a:gd name="T17" fmla="*/ 1239 h 1456"/>
                <a:gd name="T18" fmla="*/ 673 w 695"/>
                <a:gd name="T19" fmla="*/ 1133 h 1456"/>
                <a:gd name="T20" fmla="*/ 673 w 695"/>
                <a:gd name="T21" fmla="*/ 996 h 1456"/>
                <a:gd name="T22" fmla="*/ 685 w 695"/>
                <a:gd name="T23" fmla="*/ 890 h 1456"/>
                <a:gd name="T24" fmla="*/ 659 w 695"/>
                <a:gd name="T25" fmla="*/ 704 h 1456"/>
                <a:gd name="T26" fmla="*/ 552 w 695"/>
                <a:gd name="T27" fmla="*/ 439 h 1456"/>
                <a:gd name="T28" fmla="*/ 421 w 695"/>
                <a:gd name="T29" fmla="*/ 141 h 1456"/>
                <a:gd name="T30" fmla="*/ 11 w 695"/>
                <a:gd name="T31" fmla="*/ 153 h 1456"/>
                <a:gd name="T32" fmla="*/ 2 w 695"/>
                <a:gd name="T33" fmla="*/ 151 h 1456"/>
                <a:gd name="T34" fmla="*/ 329 w 695"/>
                <a:gd name="T35" fmla="*/ 1 h 1456"/>
                <a:gd name="T36" fmla="*/ 455 w 695"/>
                <a:gd name="T37" fmla="*/ 203 h 1456"/>
                <a:gd name="T38" fmla="*/ 603 w 695"/>
                <a:gd name="T39" fmla="*/ 549 h 1456"/>
                <a:gd name="T40" fmla="*/ 693 w 695"/>
                <a:gd name="T41" fmla="*/ 819 h 1456"/>
                <a:gd name="T42" fmla="*/ 691 w 695"/>
                <a:gd name="T43" fmla="*/ 890 h 1456"/>
                <a:gd name="T44" fmla="*/ 678 w 695"/>
                <a:gd name="T45" fmla="*/ 997 h 1456"/>
                <a:gd name="T46" fmla="*/ 678 w 695"/>
                <a:gd name="T47" fmla="*/ 1136 h 1456"/>
                <a:gd name="T48" fmla="*/ 639 w 695"/>
                <a:gd name="T49" fmla="*/ 1242 h 1456"/>
                <a:gd name="T50" fmla="*/ 579 w 695"/>
                <a:gd name="T51" fmla="*/ 1447 h 1456"/>
                <a:gd name="T52" fmla="*/ 110 w 695"/>
                <a:gd name="T53" fmla="*/ 1398 h 1456"/>
                <a:gd name="T54" fmla="*/ 114 w 695"/>
                <a:gd name="T55" fmla="*/ 1281 h 1456"/>
                <a:gd name="T56" fmla="*/ 145 w 695"/>
                <a:gd name="T57" fmla="*/ 1000 h 1456"/>
                <a:gd name="T58" fmla="*/ 154 w 695"/>
                <a:gd name="T59" fmla="*/ 864 h 1456"/>
                <a:gd name="T60" fmla="*/ 107 w 695"/>
                <a:gd name="T61" fmla="*/ 722 h 1456"/>
                <a:gd name="T62" fmla="*/ 105 w 695"/>
                <a:gd name="T63" fmla="*/ 706 h 1456"/>
                <a:gd name="T64" fmla="*/ 162 w 695"/>
                <a:gd name="T65" fmla="*/ 420 h 1456"/>
                <a:gd name="T66" fmla="*/ 2 w 695"/>
                <a:gd name="T67" fmla="*/ 156 h 1456"/>
                <a:gd name="T68" fmla="*/ 2 w 695"/>
                <a:gd name="T69" fmla="*/ 151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5" h="1456">
                  <a:moveTo>
                    <a:pt x="161" y="394"/>
                  </a:moveTo>
                  <a:cubicBezTo>
                    <a:pt x="163" y="404"/>
                    <a:pt x="165" y="412"/>
                    <a:pt x="167" y="418"/>
                  </a:cubicBezTo>
                  <a:cubicBezTo>
                    <a:pt x="182" y="473"/>
                    <a:pt x="154" y="603"/>
                    <a:pt x="148" y="625"/>
                  </a:cubicBezTo>
                  <a:cubicBezTo>
                    <a:pt x="142" y="649"/>
                    <a:pt x="110" y="709"/>
                    <a:pt x="109" y="712"/>
                  </a:cubicBezTo>
                  <a:lnTo>
                    <a:pt x="109" y="712"/>
                  </a:lnTo>
                  <a:cubicBezTo>
                    <a:pt x="109" y="714"/>
                    <a:pt x="110" y="716"/>
                    <a:pt x="112" y="720"/>
                  </a:cubicBezTo>
                  <a:lnTo>
                    <a:pt x="113" y="721"/>
                  </a:lnTo>
                  <a:cubicBezTo>
                    <a:pt x="151" y="807"/>
                    <a:pt x="159" y="846"/>
                    <a:pt x="160" y="864"/>
                  </a:cubicBezTo>
                  <a:cubicBezTo>
                    <a:pt x="160" y="886"/>
                    <a:pt x="157" y="918"/>
                    <a:pt x="155" y="946"/>
                  </a:cubicBezTo>
                  <a:cubicBezTo>
                    <a:pt x="153" y="968"/>
                    <a:pt x="151" y="989"/>
                    <a:pt x="151" y="1000"/>
                  </a:cubicBezTo>
                  <a:cubicBezTo>
                    <a:pt x="152" y="1016"/>
                    <a:pt x="140" y="1112"/>
                    <a:pt x="130" y="1190"/>
                  </a:cubicBezTo>
                  <a:cubicBezTo>
                    <a:pt x="125" y="1234"/>
                    <a:pt x="120" y="1272"/>
                    <a:pt x="120" y="1282"/>
                  </a:cubicBezTo>
                  <a:cubicBezTo>
                    <a:pt x="119" y="1289"/>
                    <a:pt x="115" y="1299"/>
                    <a:pt x="111" y="1310"/>
                  </a:cubicBezTo>
                  <a:cubicBezTo>
                    <a:pt x="101" y="1338"/>
                    <a:pt x="88" y="1371"/>
                    <a:pt x="114" y="1394"/>
                  </a:cubicBezTo>
                  <a:cubicBezTo>
                    <a:pt x="141" y="1418"/>
                    <a:pt x="385" y="1450"/>
                    <a:pt x="513" y="1450"/>
                  </a:cubicBezTo>
                  <a:cubicBezTo>
                    <a:pt x="563" y="1450"/>
                    <a:pt x="573" y="1445"/>
                    <a:pt x="575" y="1443"/>
                  </a:cubicBezTo>
                  <a:cubicBezTo>
                    <a:pt x="592" y="1425"/>
                    <a:pt x="609" y="1347"/>
                    <a:pt x="620" y="1295"/>
                  </a:cubicBezTo>
                  <a:cubicBezTo>
                    <a:pt x="626" y="1268"/>
                    <a:pt x="630" y="1247"/>
                    <a:pt x="633" y="1239"/>
                  </a:cubicBezTo>
                  <a:cubicBezTo>
                    <a:pt x="638" y="1228"/>
                    <a:pt x="647" y="1203"/>
                    <a:pt x="655" y="1181"/>
                  </a:cubicBezTo>
                  <a:cubicBezTo>
                    <a:pt x="663" y="1158"/>
                    <a:pt x="671" y="1137"/>
                    <a:pt x="673" y="1133"/>
                  </a:cubicBezTo>
                  <a:cubicBezTo>
                    <a:pt x="675" y="1129"/>
                    <a:pt x="674" y="1096"/>
                    <a:pt x="673" y="1070"/>
                  </a:cubicBezTo>
                  <a:cubicBezTo>
                    <a:pt x="672" y="1041"/>
                    <a:pt x="671" y="1012"/>
                    <a:pt x="673" y="996"/>
                  </a:cubicBezTo>
                  <a:cubicBezTo>
                    <a:pt x="675" y="970"/>
                    <a:pt x="680" y="932"/>
                    <a:pt x="683" y="907"/>
                  </a:cubicBezTo>
                  <a:cubicBezTo>
                    <a:pt x="684" y="900"/>
                    <a:pt x="685" y="894"/>
                    <a:pt x="685" y="890"/>
                  </a:cubicBezTo>
                  <a:cubicBezTo>
                    <a:pt x="688" y="870"/>
                    <a:pt x="687" y="824"/>
                    <a:pt x="687" y="820"/>
                  </a:cubicBezTo>
                  <a:cubicBezTo>
                    <a:pt x="685" y="813"/>
                    <a:pt x="661" y="720"/>
                    <a:pt x="659" y="704"/>
                  </a:cubicBezTo>
                  <a:cubicBezTo>
                    <a:pt x="657" y="695"/>
                    <a:pt x="626" y="619"/>
                    <a:pt x="597" y="551"/>
                  </a:cubicBezTo>
                  <a:cubicBezTo>
                    <a:pt x="577" y="502"/>
                    <a:pt x="558" y="456"/>
                    <a:pt x="552" y="439"/>
                  </a:cubicBezTo>
                  <a:cubicBezTo>
                    <a:pt x="541" y="409"/>
                    <a:pt x="484" y="281"/>
                    <a:pt x="450" y="206"/>
                  </a:cubicBezTo>
                  <a:cubicBezTo>
                    <a:pt x="434" y="170"/>
                    <a:pt x="423" y="145"/>
                    <a:pt x="421" y="141"/>
                  </a:cubicBezTo>
                  <a:cubicBezTo>
                    <a:pt x="417" y="130"/>
                    <a:pt x="357" y="49"/>
                    <a:pt x="325" y="6"/>
                  </a:cubicBezTo>
                  <a:cubicBezTo>
                    <a:pt x="304" y="14"/>
                    <a:pt x="99" y="111"/>
                    <a:pt x="11" y="153"/>
                  </a:cubicBezTo>
                  <a:cubicBezTo>
                    <a:pt x="111" y="183"/>
                    <a:pt x="144" y="325"/>
                    <a:pt x="161" y="394"/>
                  </a:cubicBezTo>
                  <a:close/>
                  <a:moveTo>
                    <a:pt x="2" y="151"/>
                  </a:moveTo>
                  <a:cubicBezTo>
                    <a:pt x="76" y="116"/>
                    <a:pt x="320" y="0"/>
                    <a:pt x="327" y="0"/>
                  </a:cubicBezTo>
                  <a:cubicBezTo>
                    <a:pt x="327" y="0"/>
                    <a:pt x="328" y="0"/>
                    <a:pt x="329" y="1"/>
                  </a:cubicBezTo>
                  <a:cubicBezTo>
                    <a:pt x="333" y="6"/>
                    <a:pt x="420" y="124"/>
                    <a:pt x="426" y="138"/>
                  </a:cubicBezTo>
                  <a:cubicBezTo>
                    <a:pt x="428" y="143"/>
                    <a:pt x="439" y="168"/>
                    <a:pt x="455" y="203"/>
                  </a:cubicBezTo>
                  <a:cubicBezTo>
                    <a:pt x="491" y="284"/>
                    <a:pt x="546" y="407"/>
                    <a:pt x="557" y="437"/>
                  </a:cubicBezTo>
                  <a:cubicBezTo>
                    <a:pt x="563" y="454"/>
                    <a:pt x="582" y="500"/>
                    <a:pt x="603" y="549"/>
                  </a:cubicBezTo>
                  <a:cubicBezTo>
                    <a:pt x="632" y="620"/>
                    <a:pt x="663" y="694"/>
                    <a:pt x="664" y="703"/>
                  </a:cubicBezTo>
                  <a:cubicBezTo>
                    <a:pt x="667" y="719"/>
                    <a:pt x="693" y="818"/>
                    <a:pt x="693" y="819"/>
                  </a:cubicBezTo>
                  <a:cubicBezTo>
                    <a:pt x="693" y="819"/>
                    <a:pt x="693" y="819"/>
                    <a:pt x="693" y="820"/>
                  </a:cubicBezTo>
                  <a:cubicBezTo>
                    <a:pt x="693" y="822"/>
                    <a:pt x="694" y="869"/>
                    <a:pt x="691" y="890"/>
                  </a:cubicBezTo>
                  <a:cubicBezTo>
                    <a:pt x="690" y="895"/>
                    <a:pt x="690" y="901"/>
                    <a:pt x="689" y="908"/>
                  </a:cubicBezTo>
                  <a:cubicBezTo>
                    <a:pt x="686" y="932"/>
                    <a:pt x="681" y="970"/>
                    <a:pt x="678" y="997"/>
                  </a:cubicBezTo>
                  <a:cubicBezTo>
                    <a:pt x="677" y="1012"/>
                    <a:pt x="678" y="1041"/>
                    <a:pt x="679" y="1069"/>
                  </a:cubicBezTo>
                  <a:cubicBezTo>
                    <a:pt x="680" y="1112"/>
                    <a:pt x="681" y="1131"/>
                    <a:pt x="678" y="1136"/>
                  </a:cubicBezTo>
                  <a:cubicBezTo>
                    <a:pt x="676" y="1140"/>
                    <a:pt x="668" y="1162"/>
                    <a:pt x="660" y="1183"/>
                  </a:cubicBezTo>
                  <a:cubicBezTo>
                    <a:pt x="652" y="1206"/>
                    <a:pt x="643" y="1231"/>
                    <a:pt x="639" y="1242"/>
                  </a:cubicBezTo>
                  <a:cubicBezTo>
                    <a:pt x="636" y="1248"/>
                    <a:pt x="631" y="1271"/>
                    <a:pt x="626" y="1297"/>
                  </a:cubicBezTo>
                  <a:cubicBezTo>
                    <a:pt x="613" y="1352"/>
                    <a:pt x="597" y="1428"/>
                    <a:pt x="579" y="1447"/>
                  </a:cubicBezTo>
                  <a:cubicBezTo>
                    <a:pt x="577" y="1449"/>
                    <a:pt x="571" y="1455"/>
                    <a:pt x="513" y="1455"/>
                  </a:cubicBezTo>
                  <a:cubicBezTo>
                    <a:pt x="395" y="1455"/>
                    <a:pt x="140" y="1425"/>
                    <a:pt x="110" y="1398"/>
                  </a:cubicBezTo>
                  <a:cubicBezTo>
                    <a:pt x="82" y="1373"/>
                    <a:pt x="96" y="1336"/>
                    <a:pt x="106" y="1308"/>
                  </a:cubicBezTo>
                  <a:cubicBezTo>
                    <a:pt x="110" y="1298"/>
                    <a:pt x="113" y="1288"/>
                    <a:pt x="114" y="1281"/>
                  </a:cubicBezTo>
                  <a:cubicBezTo>
                    <a:pt x="115" y="1271"/>
                    <a:pt x="119" y="1233"/>
                    <a:pt x="125" y="1189"/>
                  </a:cubicBezTo>
                  <a:cubicBezTo>
                    <a:pt x="134" y="1116"/>
                    <a:pt x="146" y="1015"/>
                    <a:pt x="145" y="1000"/>
                  </a:cubicBezTo>
                  <a:cubicBezTo>
                    <a:pt x="145" y="989"/>
                    <a:pt x="147" y="969"/>
                    <a:pt x="149" y="945"/>
                  </a:cubicBezTo>
                  <a:cubicBezTo>
                    <a:pt x="152" y="918"/>
                    <a:pt x="154" y="886"/>
                    <a:pt x="154" y="864"/>
                  </a:cubicBezTo>
                  <a:cubicBezTo>
                    <a:pt x="154" y="847"/>
                    <a:pt x="145" y="808"/>
                    <a:pt x="107" y="724"/>
                  </a:cubicBezTo>
                  <a:lnTo>
                    <a:pt x="107" y="722"/>
                  </a:lnTo>
                  <a:cubicBezTo>
                    <a:pt x="101" y="710"/>
                    <a:pt x="102" y="709"/>
                    <a:pt x="103" y="708"/>
                  </a:cubicBezTo>
                  <a:cubicBezTo>
                    <a:pt x="103" y="707"/>
                    <a:pt x="104" y="706"/>
                    <a:pt x="105" y="706"/>
                  </a:cubicBezTo>
                  <a:cubicBezTo>
                    <a:pt x="112" y="694"/>
                    <a:pt x="137" y="644"/>
                    <a:pt x="143" y="623"/>
                  </a:cubicBezTo>
                  <a:cubicBezTo>
                    <a:pt x="149" y="602"/>
                    <a:pt x="177" y="474"/>
                    <a:pt x="162" y="420"/>
                  </a:cubicBezTo>
                  <a:cubicBezTo>
                    <a:pt x="160" y="413"/>
                    <a:pt x="158" y="404"/>
                    <a:pt x="155" y="395"/>
                  </a:cubicBezTo>
                  <a:cubicBezTo>
                    <a:pt x="139" y="325"/>
                    <a:pt x="105" y="181"/>
                    <a:pt x="2" y="156"/>
                  </a:cubicBezTo>
                  <a:cubicBezTo>
                    <a:pt x="1" y="156"/>
                    <a:pt x="0" y="155"/>
                    <a:pt x="0" y="154"/>
                  </a:cubicBezTo>
                  <a:cubicBezTo>
                    <a:pt x="0" y="153"/>
                    <a:pt x="1" y="152"/>
                    <a:pt x="2" y="15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24" name="Freeform 129">
              <a:extLst>
                <a:ext uri="{FF2B5EF4-FFF2-40B4-BE49-F238E27FC236}">
                  <a16:creationId xmlns="" xmlns:a16="http://schemas.microsoft.com/office/drawing/2014/main" id="{A89890D9-BFED-470D-A674-4148DCD6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531" y="3272631"/>
              <a:ext cx="31750" cy="58737"/>
            </a:xfrm>
            <a:custGeom>
              <a:avLst/>
              <a:gdLst>
                <a:gd name="T0" fmla="*/ 72 w 86"/>
                <a:gd name="T1" fmla="*/ 13 h 164"/>
                <a:gd name="T2" fmla="*/ 80 w 86"/>
                <a:gd name="T3" fmla="*/ 0 h 164"/>
                <a:gd name="T4" fmla="*/ 83 w 86"/>
                <a:gd name="T5" fmla="*/ 28 h 164"/>
                <a:gd name="T6" fmla="*/ 83 w 86"/>
                <a:gd name="T7" fmla="*/ 104 h 164"/>
                <a:gd name="T8" fmla="*/ 57 w 86"/>
                <a:gd name="T9" fmla="*/ 157 h 164"/>
                <a:gd name="T10" fmla="*/ 0 w 86"/>
                <a:gd name="T11" fmla="*/ 83 h 164"/>
                <a:gd name="T12" fmla="*/ 40 w 86"/>
                <a:gd name="T13" fmla="*/ 48 h 164"/>
                <a:gd name="T14" fmla="*/ 72 w 86"/>
                <a:gd name="T15" fmla="*/ 1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64">
                  <a:moveTo>
                    <a:pt x="72" y="13"/>
                  </a:moveTo>
                  <a:cubicBezTo>
                    <a:pt x="71" y="3"/>
                    <a:pt x="80" y="0"/>
                    <a:pt x="80" y="0"/>
                  </a:cubicBezTo>
                  <a:cubicBezTo>
                    <a:pt x="80" y="0"/>
                    <a:pt x="85" y="14"/>
                    <a:pt x="83" y="28"/>
                  </a:cubicBezTo>
                  <a:cubicBezTo>
                    <a:pt x="81" y="43"/>
                    <a:pt x="85" y="92"/>
                    <a:pt x="83" y="104"/>
                  </a:cubicBezTo>
                  <a:cubicBezTo>
                    <a:pt x="81" y="116"/>
                    <a:pt x="67" y="163"/>
                    <a:pt x="57" y="157"/>
                  </a:cubicBezTo>
                  <a:cubicBezTo>
                    <a:pt x="48" y="152"/>
                    <a:pt x="34" y="82"/>
                    <a:pt x="0" y="83"/>
                  </a:cubicBezTo>
                  <a:cubicBezTo>
                    <a:pt x="0" y="83"/>
                    <a:pt x="27" y="57"/>
                    <a:pt x="40" y="48"/>
                  </a:cubicBezTo>
                  <a:cubicBezTo>
                    <a:pt x="52" y="38"/>
                    <a:pt x="74" y="23"/>
                    <a:pt x="72" y="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25" name="Freeform 130">
              <a:extLst>
                <a:ext uri="{FF2B5EF4-FFF2-40B4-BE49-F238E27FC236}">
                  <a16:creationId xmlns="" xmlns:a16="http://schemas.microsoft.com/office/drawing/2014/main" id="{01A23A21-4AF1-4420-A3C4-23B9286F7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944" y="3271043"/>
              <a:ext cx="31750" cy="58738"/>
            </a:xfrm>
            <a:custGeom>
              <a:avLst/>
              <a:gdLst>
                <a:gd name="T0" fmla="*/ 51 w 90"/>
                <a:gd name="T1" fmla="*/ 139 h 164"/>
                <a:gd name="T2" fmla="*/ 60 w 90"/>
                <a:gd name="T3" fmla="*/ 158 h 164"/>
                <a:gd name="T4" fmla="*/ 61 w 90"/>
                <a:gd name="T5" fmla="*/ 158 h 164"/>
                <a:gd name="T6" fmla="*/ 81 w 90"/>
                <a:gd name="T7" fmla="*/ 106 h 164"/>
                <a:gd name="T8" fmla="*/ 81 w 90"/>
                <a:gd name="T9" fmla="*/ 70 h 164"/>
                <a:gd name="T10" fmla="*/ 81 w 90"/>
                <a:gd name="T11" fmla="*/ 31 h 164"/>
                <a:gd name="T12" fmla="*/ 79 w 90"/>
                <a:gd name="T13" fmla="*/ 7 h 164"/>
                <a:gd name="T14" fmla="*/ 77 w 90"/>
                <a:gd name="T15" fmla="*/ 15 h 164"/>
                <a:gd name="T16" fmla="*/ 49 w 90"/>
                <a:gd name="T17" fmla="*/ 49 h 164"/>
                <a:gd name="T18" fmla="*/ 43 w 90"/>
                <a:gd name="T19" fmla="*/ 53 h 164"/>
                <a:gd name="T20" fmla="*/ 9 w 90"/>
                <a:gd name="T21" fmla="*/ 83 h 164"/>
                <a:gd name="T22" fmla="*/ 51 w 90"/>
                <a:gd name="T23" fmla="*/ 139 h 164"/>
                <a:gd name="T24" fmla="*/ 40 w 90"/>
                <a:gd name="T25" fmla="*/ 48 h 164"/>
                <a:gd name="T26" fmla="*/ 45 w 90"/>
                <a:gd name="T27" fmla="*/ 45 h 164"/>
                <a:gd name="T28" fmla="*/ 71 w 90"/>
                <a:gd name="T29" fmla="*/ 17 h 164"/>
                <a:gd name="T30" fmla="*/ 80 w 90"/>
                <a:gd name="T31" fmla="*/ 0 h 164"/>
                <a:gd name="T32" fmla="*/ 84 w 90"/>
                <a:gd name="T33" fmla="*/ 2 h 164"/>
                <a:gd name="T34" fmla="*/ 87 w 90"/>
                <a:gd name="T35" fmla="*/ 31 h 164"/>
                <a:gd name="T36" fmla="*/ 87 w 90"/>
                <a:gd name="T37" fmla="*/ 70 h 164"/>
                <a:gd name="T38" fmla="*/ 87 w 90"/>
                <a:gd name="T39" fmla="*/ 107 h 164"/>
                <a:gd name="T40" fmla="*/ 61 w 90"/>
                <a:gd name="T41" fmla="*/ 163 h 164"/>
                <a:gd name="T42" fmla="*/ 57 w 90"/>
                <a:gd name="T43" fmla="*/ 162 h 164"/>
                <a:gd name="T44" fmla="*/ 46 w 90"/>
                <a:gd name="T45" fmla="*/ 141 h 164"/>
                <a:gd name="T46" fmla="*/ 4 w 90"/>
                <a:gd name="T47" fmla="*/ 88 h 164"/>
                <a:gd name="T48" fmla="*/ 3 w 90"/>
                <a:gd name="T49" fmla="*/ 88 h 164"/>
                <a:gd name="T50" fmla="*/ 0 w 90"/>
                <a:gd name="T51" fmla="*/ 86 h 164"/>
                <a:gd name="T52" fmla="*/ 1 w 90"/>
                <a:gd name="T53" fmla="*/ 83 h 164"/>
                <a:gd name="T54" fmla="*/ 40 w 90"/>
                <a:gd name="T55" fmla="*/ 4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0" h="164">
                  <a:moveTo>
                    <a:pt x="51" y="139"/>
                  </a:moveTo>
                  <a:cubicBezTo>
                    <a:pt x="54" y="147"/>
                    <a:pt x="58" y="156"/>
                    <a:pt x="60" y="158"/>
                  </a:cubicBezTo>
                  <a:lnTo>
                    <a:pt x="61" y="158"/>
                  </a:lnTo>
                  <a:cubicBezTo>
                    <a:pt x="66" y="158"/>
                    <a:pt x="79" y="122"/>
                    <a:pt x="81" y="106"/>
                  </a:cubicBezTo>
                  <a:cubicBezTo>
                    <a:pt x="82" y="101"/>
                    <a:pt x="81" y="85"/>
                    <a:pt x="81" y="70"/>
                  </a:cubicBezTo>
                  <a:cubicBezTo>
                    <a:pt x="81" y="54"/>
                    <a:pt x="80" y="38"/>
                    <a:pt x="81" y="31"/>
                  </a:cubicBezTo>
                  <a:cubicBezTo>
                    <a:pt x="82" y="21"/>
                    <a:pt x="80" y="12"/>
                    <a:pt x="79" y="7"/>
                  </a:cubicBezTo>
                  <a:cubicBezTo>
                    <a:pt x="77" y="8"/>
                    <a:pt x="76" y="11"/>
                    <a:pt x="77" y="15"/>
                  </a:cubicBezTo>
                  <a:cubicBezTo>
                    <a:pt x="78" y="26"/>
                    <a:pt x="62" y="39"/>
                    <a:pt x="49" y="49"/>
                  </a:cubicBezTo>
                  <a:cubicBezTo>
                    <a:pt x="47" y="50"/>
                    <a:pt x="45" y="51"/>
                    <a:pt x="43" y="53"/>
                  </a:cubicBezTo>
                  <a:cubicBezTo>
                    <a:pt x="34" y="59"/>
                    <a:pt x="17" y="75"/>
                    <a:pt x="9" y="83"/>
                  </a:cubicBezTo>
                  <a:cubicBezTo>
                    <a:pt x="30" y="88"/>
                    <a:pt x="43" y="118"/>
                    <a:pt x="51" y="139"/>
                  </a:cubicBezTo>
                  <a:close/>
                  <a:moveTo>
                    <a:pt x="40" y="48"/>
                  </a:moveTo>
                  <a:cubicBezTo>
                    <a:pt x="41" y="47"/>
                    <a:pt x="43" y="45"/>
                    <a:pt x="45" y="45"/>
                  </a:cubicBezTo>
                  <a:cubicBezTo>
                    <a:pt x="55" y="37"/>
                    <a:pt x="72" y="24"/>
                    <a:pt x="71" y="17"/>
                  </a:cubicBezTo>
                  <a:cubicBezTo>
                    <a:pt x="69" y="6"/>
                    <a:pt x="76" y="1"/>
                    <a:pt x="80" y="0"/>
                  </a:cubicBezTo>
                  <a:cubicBezTo>
                    <a:pt x="82" y="0"/>
                    <a:pt x="83" y="0"/>
                    <a:pt x="84" y="2"/>
                  </a:cubicBezTo>
                  <a:cubicBezTo>
                    <a:pt x="84" y="3"/>
                    <a:pt x="89" y="17"/>
                    <a:pt x="87" y="31"/>
                  </a:cubicBezTo>
                  <a:cubicBezTo>
                    <a:pt x="86" y="38"/>
                    <a:pt x="86" y="54"/>
                    <a:pt x="87" y="70"/>
                  </a:cubicBezTo>
                  <a:cubicBezTo>
                    <a:pt x="87" y="86"/>
                    <a:pt x="88" y="101"/>
                    <a:pt x="87" y="107"/>
                  </a:cubicBezTo>
                  <a:cubicBezTo>
                    <a:pt x="86" y="112"/>
                    <a:pt x="74" y="163"/>
                    <a:pt x="61" y="163"/>
                  </a:cubicBezTo>
                  <a:cubicBezTo>
                    <a:pt x="59" y="163"/>
                    <a:pt x="58" y="163"/>
                    <a:pt x="57" y="162"/>
                  </a:cubicBezTo>
                  <a:cubicBezTo>
                    <a:pt x="54" y="160"/>
                    <a:pt x="51" y="154"/>
                    <a:pt x="46" y="141"/>
                  </a:cubicBezTo>
                  <a:cubicBezTo>
                    <a:pt x="37" y="120"/>
                    <a:pt x="24" y="88"/>
                    <a:pt x="4" y="88"/>
                  </a:cubicBezTo>
                  <a:lnTo>
                    <a:pt x="3" y="88"/>
                  </a:lnTo>
                  <a:cubicBezTo>
                    <a:pt x="2" y="88"/>
                    <a:pt x="1" y="87"/>
                    <a:pt x="0" y="86"/>
                  </a:cubicBezTo>
                  <a:cubicBezTo>
                    <a:pt x="0" y="85"/>
                    <a:pt x="0" y="84"/>
                    <a:pt x="1" y="83"/>
                  </a:cubicBezTo>
                  <a:cubicBezTo>
                    <a:pt x="2" y="82"/>
                    <a:pt x="28" y="57"/>
                    <a:pt x="40" y="4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26" name="Freeform 131">
              <a:extLst>
                <a:ext uri="{FF2B5EF4-FFF2-40B4-BE49-F238E27FC236}">
                  <a16:creationId xmlns="" xmlns:a16="http://schemas.microsoft.com/office/drawing/2014/main" id="{FEC26CA6-4641-4ECD-B425-A5EF48C70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044" y="3232943"/>
              <a:ext cx="87312" cy="100013"/>
            </a:xfrm>
            <a:custGeom>
              <a:avLst/>
              <a:gdLst>
                <a:gd name="T0" fmla="*/ 31 w 243"/>
                <a:gd name="T1" fmla="*/ 37 h 280"/>
                <a:gd name="T2" fmla="*/ 71 w 243"/>
                <a:gd name="T3" fmla="*/ 6 h 280"/>
                <a:gd name="T4" fmla="*/ 67 w 243"/>
                <a:gd name="T5" fmla="*/ 21 h 280"/>
                <a:gd name="T6" fmla="*/ 58 w 243"/>
                <a:gd name="T7" fmla="*/ 28 h 280"/>
                <a:gd name="T8" fmla="*/ 48 w 243"/>
                <a:gd name="T9" fmla="*/ 16 h 280"/>
                <a:gd name="T10" fmla="*/ 110 w 243"/>
                <a:gd name="T11" fmla="*/ 98 h 280"/>
                <a:gd name="T12" fmla="*/ 242 w 243"/>
                <a:gd name="T13" fmla="*/ 193 h 280"/>
                <a:gd name="T14" fmla="*/ 190 w 243"/>
                <a:gd name="T15" fmla="*/ 266 h 280"/>
                <a:gd name="T16" fmla="*/ 82 w 243"/>
                <a:gd name="T17" fmla="*/ 180 h 280"/>
                <a:gd name="T18" fmla="*/ 0 w 243"/>
                <a:gd name="T19" fmla="*/ 66 h 280"/>
                <a:gd name="T20" fmla="*/ 31 w 243"/>
                <a:gd name="T2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280">
                  <a:moveTo>
                    <a:pt x="31" y="37"/>
                  </a:moveTo>
                  <a:cubicBezTo>
                    <a:pt x="37" y="28"/>
                    <a:pt x="51" y="0"/>
                    <a:pt x="71" y="6"/>
                  </a:cubicBezTo>
                  <a:lnTo>
                    <a:pt x="67" y="21"/>
                  </a:lnTo>
                  <a:lnTo>
                    <a:pt x="58" y="28"/>
                  </a:lnTo>
                  <a:lnTo>
                    <a:pt x="48" y="16"/>
                  </a:lnTo>
                  <a:cubicBezTo>
                    <a:pt x="48" y="16"/>
                    <a:pt x="89" y="80"/>
                    <a:pt x="110" y="98"/>
                  </a:cubicBezTo>
                  <a:cubicBezTo>
                    <a:pt x="131" y="117"/>
                    <a:pt x="237" y="196"/>
                    <a:pt x="242" y="193"/>
                  </a:cubicBezTo>
                  <a:cubicBezTo>
                    <a:pt x="242" y="193"/>
                    <a:pt x="195" y="252"/>
                    <a:pt x="190" y="266"/>
                  </a:cubicBezTo>
                  <a:cubicBezTo>
                    <a:pt x="184" y="279"/>
                    <a:pt x="107" y="203"/>
                    <a:pt x="82" y="180"/>
                  </a:cubicBezTo>
                  <a:cubicBezTo>
                    <a:pt x="57" y="157"/>
                    <a:pt x="0" y="73"/>
                    <a:pt x="0" y="66"/>
                  </a:cubicBezTo>
                  <a:cubicBezTo>
                    <a:pt x="0" y="58"/>
                    <a:pt x="24" y="46"/>
                    <a:pt x="31" y="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27" name="Freeform 132">
              <a:extLst>
                <a:ext uri="{FF2B5EF4-FFF2-40B4-BE49-F238E27FC236}">
                  <a16:creationId xmlns="" xmlns:a16="http://schemas.microsoft.com/office/drawing/2014/main" id="{195DA77A-3754-4369-AFD9-321F45E22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6456" y="3232943"/>
              <a:ext cx="88900" cy="96838"/>
            </a:xfrm>
            <a:custGeom>
              <a:avLst/>
              <a:gdLst>
                <a:gd name="T0" fmla="*/ 86 w 249"/>
                <a:gd name="T1" fmla="*/ 176 h 269"/>
                <a:gd name="T2" fmla="*/ 99 w 249"/>
                <a:gd name="T3" fmla="*/ 187 h 269"/>
                <a:gd name="T4" fmla="*/ 190 w 249"/>
                <a:gd name="T5" fmla="*/ 263 h 269"/>
                <a:gd name="T6" fmla="*/ 240 w 249"/>
                <a:gd name="T7" fmla="*/ 193 h 269"/>
                <a:gd name="T8" fmla="*/ 110 w 249"/>
                <a:gd name="T9" fmla="*/ 98 h 269"/>
                <a:gd name="T10" fmla="*/ 49 w 249"/>
                <a:gd name="T11" fmla="*/ 16 h 269"/>
                <a:gd name="T12" fmla="*/ 39 w 249"/>
                <a:gd name="T13" fmla="*/ 31 h 269"/>
                <a:gd name="T14" fmla="*/ 36 w 249"/>
                <a:gd name="T15" fmla="*/ 36 h 269"/>
                <a:gd name="T16" fmla="*/ 20 w 249"/>
                <a:gd name="T17" fmla="*/ 50 h 269"/>
                <a:gd name="T18" fmla="*/ 6 w 249"/>
                <a:gd name="T19" fmla="*/ 63 h 269"/>
                <a:gd name="T20" fmla="*/ 86 w 249"/>
                <a:gd name="T21" fmla="*/ 176 h 269"/>
                <a:gd name="T22" fmla="*/ 67 w 249"/>
                <a:gd name="T23" fmla="*/ 17 h 269"/>
                <a:gd name="T24" fmla="*/ 70 w 249"/>
                <a:gd name="T25" fmla="*/ 6 h 269"/>
                <a:gd name="T26" fmla="*/ 53 w 249"/>
                <a:gd name="T27" fmla="*/ 12 h 269"/>
                <a:gd name="T28" fmla="*/ 61 w 249"/>
                <a:gd name="T29" fmla="*/ 22 h 269"/>
                <a:gd name="T30" fmla="*/ 67 w 249"/>
                <a:gd name="T31" fmla="*/ 17 h 269"/>
                <a:gd name="T32" fmla="*/ 16 w 249"/>
                <a:gd name="T33" fmla="*/ 46 h 269"/>
                <a:gd name="T34" fmla="*/ 31 w 249"/>
                <a:gd name="T35" fmla="*/ 33 h 269"/>
                <a:gd name="T36" fmla="*/ 34 w 249"/>
                <a:gd name="T37" fmla="*/ 28 h 269"/>
                <a:gd name="T38" fmla="*/ 67 w 249"/>
                <a:gd name="T39" fmla="*/ 0 h 269"/>
                <a:gd name="T40" fmla="*/ 74 w 249"/>
                <a:gd name="T41" fmla="*/ 1 h 269"/>
                <a:gd name="T42" fmla="*/ 76 w 249"/>
                <a:gd name="T43" fmla="*/ 5 h 269"/>
                <a:gd name="T44" fmla="*/ 72 w 249"/>
                <a:gd name="T45" fmla="*/ 19 h 269"/>
                <a:gd name="T46" fmla="*/ 71 w 249"/>
                <a:gd name="T47" fmla="*/ 21 h 269"/>
                <a:gd name="T48" fmla="*/ 63 w 249"/>
                <a:gd name="T49" fmla="*/ 27 h 269"/>
                <a:gd name="T50" fmla="*/ 114 w 249"/>
                <a:gd name="T51" fmla="*/ 94 h 269"/>
                <a:gd name="T52" fmla="*/ 244 w 249"/>
                <a:gd name="T53" fmla="*/ 188 h 269"/>
                <a:gd name="T54" fmla="*/ 247 w 249"/>
                <a:gd name="T55" fmla="*/ 189 h 269"/>
                <a:gd name="T56" fmla="*/ 247 w 249"/>
                <a:gd name="T57" fmla="*/ 193 h 269"/>
                <a:gd name="T58" fmla="*/ 195 w 249"/>
                <a:gd name="T59" fmla="*/ 265 h 269"/>
                <a:gd name="T60" fmla="*/ 190 w 249"/>
                <a:gd name="T61" fmla="*/ 268 h 269"/>
                <a:gd name="T62" fmla="*/ 95 w 249"/>
                <a:gd name="T63" fmla="*/ 191 h 269"/>
                <a:gd name="T64" fmla="*/ 83 w 249"/>
                <a:gd name="T65" fmla="*/ 180 h 269"/>
                <a:gd name="T66" fmla="*/ 0 w 249"/>
                <a:gd name="T67" fmla="*/ 63 h 269"/>
                <a:gd name="T68" fmla="*/ 16 w 249"/>
                <a:gd name="T69" fmla="*/ 46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9" h="269">
                  <a:moveTo>
                    <a:pt x="86" y="176"/>
                  </a:moveTo>
                  <a:cubicBezTo>
                    <a:pt x="90" y="179"/>
                    <a:pt x="94" y="183"/>
                    <a:pt x="99" y="187"/>
                  </a:cubicBezTo>
                  <a:cubicBezTo>
                    <a:pt x="122" y="210"/>
                    <a:pt x="178" y="263"/>
                    <a:pt x="190" y="263"/>
                  </a:cubicBezTo>
                  <a:cubicBezTo>
                    <a:pt x="196" y="251"/>
                    <a:pt x="231" y="205"/>
                    <a:pt x="240" y="193"/>
                  </a:cubicBezTo>
                  <a:cubicBezTo>
                    <a:pt x="217" y="181"/>
                    <a:pt x="125" y="112"/>
                    <a:pt x="110" y="98"/>
                  </a:cubicBezTo>
                  <a:cubicBezTo>
                    <a:pt x="91" y="80"/>
                    <a:pt x="55" y="25"/>
                    <a:pt x="49" y="16"/>
                  </a:cubicBezTo>
                  <a:cubicBezTo>
                    <a:pt x="45" y="21"/>
                    <a:pt x="42" y="27"/>
                    <a:pt x="39" y="31"/>
                  </a:cubicBezTo>
                  <a:cubicBezTo>
                    <a:pt x="38" y="33"/>
                    <a:pt x="37" y="35"/>
                    <a:pt x="36" y="36"/>
                  </a:cubicBezTo>
                  <a:cubicBezTo>
                    <a:pt x="32" y="41"/>
                    <a:pt x="26" y="45"/>
                    <a:pt x="20" y="50"/>
                  </a:cubicBezTo>
                  <a:cubicBezTo>
                    <a:pt x="14" y="54"/>
                    <a:pt x="6" y="61"/>
                    <a:pt x="6" y="63"/>
                  </a:cubicBezTo>
                  <a:cubicBezTo>
                    <a:pt x="7" y="71"/>
                    <a:pt x="61" y="153"/>
                    <a:pt x="86" y="176"/>
                  </a:cubicBezTo>
                  <a:close/>
                  <a:moveTo>
                    <a:pt x="67" y="17"/>
                  </a:moveTo>
                  <a:lnTo>
                    <a:pt x="70" y="6"/>
                  </a:lnTo>
                  <a:cubicBezTo>
                    <a:pt x="64" y="5"/>
                    <a:pt x="58" y="8"/>
                    <a:pt x="53" y="12"/>
                  </a:cubicBezTo>
                  <a:lnTo>
                    <a:pt x="61" y="22"/>
                  </a:lnTo>
                  <a:lnTo>
                    <a:pt x="67" y="17"/>
                  </a:lnTo>
                  <a:close/>
                  <a:moveTo>
                    <a:pt x="16" y="46"/>
                  </a:moveTo>
                  <a:cubicBezTo>
                    <a:pt x="22" y="41"/>
                    <a:pt x="28" y="37"/>
                    <a:pt x="31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41" y="18"/>
                    <a:pt x="52" y="0"/>
                    <a:pt x="67" y="0"/>
                  </a:cubicBezTo>
                  <a:cubicBezTo>
                    <a:pt x="70" y="0"/>
                    <a:pt x="72" y="1"/>
                    <a:pt x="74" y="1"/>
                  </a:cubicBezTo>
                  <a:cubicBezTo>
                    <a:pt x="76" y="2"/>
                    <a:pt x="76" y="3"/>
                    <a:pt x="76" y="5"/>
                  </a:cubicBezTo>
                  <a:lnTo>
                    <a:pt x="72" y="19"/>
                  </a:lnTo>
                  <a:cubicBezTo>
                    <a:pt x="72" y="20"/>
                    <a:pt x="72" y="20"/>
                    <a:pt x="71" y="21"/>
                  </a:cubicBezTo>
                  <a:lnTo>
                    <a:pt x="63" y="27"/>
                  </a:lnTo>
                  <a:cubicBezTo>
                    <a:pt x="76" y="47"/>
                    <a:pt x="101" y="81"/>
                    <a:pt x="114" y="94"/>
                  </a:cubicBezTo>
                  <a:cubicBezTo>
                    <a:pt x="135" y="113"/>
                    <a:pt x="235" y="186"/>
                    <a:pt x="244" y="188"/>
                  </a:cubicBezTo>
                  <a:cubicBezTo>
                    <a:pt x="245" y="188"/>
                    <a:pt x="246" y="189"/>
                    <a:pt x="247" y="189"/>
                  </a:cubicBezTo>
                  <a:cubicBezTo>
                    <a:pt x="248" y="190"/>
                    <a:pt x="248" y="192"/>
                    <a:pt x="247" y="193"/>
                  </a:cubicBezTo>
                  <a:cubicBezTo>
                    <a:pt x="247" y="193"/>
                    <a:pt x="201" y="252"/>
                    <a:pt x="195" y="265"/>
                  </a:cubicBezTo>
                  <a:cubicBezTo>
                    <a:pt x="194" y="267"/>
                    <a:pt x="193" y="268"/>
                    <a:pt x="190" y="268"/>
                  </a:cubicBezTo>
                  <a:cubicBezTo>
                    <a:pt x="177" y="268"/>
                    <a:pt x="136" y="230"/>
                    <a:pt x="95" y="191"/>
                  </a:cubicBezTo>
                  <a:cubicBezTo>
                    <a:pt x="90" y="187"/>
                    <a:pt x="86" y="183"/>
                    <a:pt x="83" y="180"/>
                  </a:cubicBezTo>
                  <a:cubicBezTo>
                    <a:pt x="59" y="158"/>
                    <a:pt x="0" y="73"/>
                    <a:pt x="0" y="63"/>
                  </a:cubicBezTo>
                  <a:cubicBezTo>
                    <a:pt x="0" y="58"/>
                    <a:pt x="8" y="52"/>
                    <a:pt x="16" y="4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28" name="Freeform 133">
              <a:extLst>
                <a:ext uri="{FF2B5EF4-FFF2-40B4-BE49-F238E27FC236}">
                  <a16:creationId xmlns="" xmlns:a16="http://schemas.microsoft.com/office/drawing/2014/main" id="{961BD239-1384-40E9-BDEB-1257F2490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2969" y="3105943"/>
              <a:ext cx="138112" cy="176213"/>
            </a:xfrm>
            <a:custGeom>
              <a:avLst/>
              <a:gdLst>
                <a:gd name="T0" fmla="*/ 5 w 383"/>
                <a:gd name="T1" fmla="*/ 189 h 490"/>
                <a:gd name="T2" fmla="*/ 13 w 383"/>
                <a:gd name="T3" fmla="*/ 138 h 490"/>
                <a:gd name="T4" fmla="*/ 39 w 383"/>
                <a:gd name="T5" fmla="*/ 64 h 490"/>
                <a:gd name="T6" fmla="*/ 78 w 383"/>
                <a:gd name="T7" fmla="*/ 8 h 490"/>
                <a:gd name="T8" fmla="*/ 166 w 383"/>
                <a:gd name="T9" fmla="*/ 0 h 490"/>
                <a:gd name="T10" fmla="*/ 341 w 383"/>
                <a:gd name="T11" fmla="*/ 40 h 490"/>
                <a:gd name="T12" fmla="*/ 382 w 383"/>
                <a:gd name="T13" fmla="*/ 94 h 490"/>
                <a:gd name="T14" fmla="*/ 363 w 383"/>
                <a:gd name="T15" fmla="*/ 176 h 490"/>
                <a:gd name="T16" fmla="*/ 290 w 383"/>
                <a:gd name="T17" fmla="*/ 390 h 490"/>
                <a:gd name="T18" fmla="*/ 225 w 383"/>
                <a:gd name="T19" fmla="*/ 476 h 490"/>
                <a:gd name="T20" fmla="*/ 162 w 383"/>
                <a:gd name="T21" fmla="*/ 487 h 490"/>
                <a:gd name="T22" fmla="*/ 65 w 383"/>
                <a:gd name="T23" fmla="*/ 438 h 490"/>
                <a:gd name="T24" fmla="*/ 5 w 383"/>
                <a:gd name="T25" fmla="*/ 366 h 490"/>
                <a:gd name="T26" fmla="*/ 13 w 383"/>
                <a:gd name="T27" fmla="*/ 250 h 490"/>
                <a:gd name="T28" fmla="*/ 5 w 383"/>
                <a:gd name="T29" fmla="*/ 189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3" h="490">
                  <a:moveTo>
                    <a:pt x="5" y="189"/>
                  </a:moveTo>
                  <a:cubicBezTo>
                    <a:pt x="5" y="189"/>
                    <a:pt x="9" y="148"/>
                    <a:pt x="13" y="138"/>
                  </a:cubicBezTo>
                  <a:cubicBezTo>
                    <a:pt x="17" y="129"/>
                    <a:pt x="39" y="64"/>
                    <a:pt x="39" y="64"/>
                  </a:cubicBezTo>
                  <a:cubicBezTo>
                    <a:pt x="39" y="64"/>
                    <a:pt x="67" y="12"/>
                    <a:pt x="78" y="8"/>
                  </a:cubicBezTo>
                  <a:cubicBezTo>
                    <a:pt x="90" y="4"/>
                    <a:pt x="166" y="0"/>
                    <a:pt x="166" y="0"/>
                  </a:cubicBezTo>
                  <a:cubicBezTo>
                    <a:pt x="166" y="0"/>
                    <a:pt x="318" y="32"/>
                    <a:pt x="341" y="40"/>
                  </a:cubicBezTo>
                  <a:cubicBezTo>
                    <a:pt x="363" y="47"/>
                    <a:pt x="382" y="72"/>
                    <a:pt x="382" y="94"/>
                  </a:cubicBezTo>
                  <a:cubicBezTo>
                    <a:pt x="382" y="116"/>
                    <a:pt x="363" y="176"/>
                    <a:pt x="363" y="176"/>
                  </a:cubicBezTo>
                  <a:cubicBezTo>
                    <a:pt x="351" y="258"/>
                    <a:pt x="300" y="370"/>
                    <a:pt x="290" y="390"/>
                  </a:cubicBezTo>
                  <a:cubicBezTo>
                    <a:pt x="281" y="411"/>
                    <a:pt x="253" y="435"/>
                    <a:pt x="225" y="476"/>
                  </a:cubicBezTo>
                  <a:cubicBezTo>
                    <a:pt x="219" y="485"/>
                    <a:pt x="190" y="489"/>
                    <a:pt x="162" y="487"/>
                  </a:cubicBezTo>
                  <a:cubicBezTo>
                    <a:pt x="134" y="485"/>
                    <a:pt x="84" y="457"/>
                    <a:pt x="65" y="438"/>
                  </a:cubicBezTo>
                  <a:cubicBezTo>
                    <a:pt x="47" y="420"/>
                    <a:pt x="11" y="385"/>
                    <a:pt x="5" y="366"/>
                  </a:cubicBezTo>
                  <a:cubicBezTo>
                    <a:pt x="0" y="347"/>
                    <a:pt x="13" y="269"/>
                    <a:pt x="13" y="250"/>
                  </a:cubicBezTo>
                  <a:cubicBezTo>
                    <a:pt x="13" y="232"/>
                    <a:pt x="5" y="189"/>
                    <a:pt x="5" y="18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29" name="Freeform 134">
              <a:extLst>
                <a:ext uri="{FF2B5EF4-FFF2-40B4-BE49-F238E27FC236}">
                  <a16:creationId xmlns="" xmlns:a16="http://schemas.microsoft.com/office/drawing/2014/main" id="{52CC3AF6-7CBA-44F8-8A6F-F16F8A4E3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381" y="3104356"/>
              <a:ext cx="139700" cy="177800"/>
            </a:xfrm>
            <a:custGeom>
              <a:avLst/>
              <a:gdLst>
                <a:gd name="T0" fmla="*/ 9 w 387"/>
                <a:gd name="T1" fmla="*/ 368 h 494"/>
                <a:gd name="T2" fmla="*/ 68 w 387"/>
                <a:gd name="T3" fmla="*/ 439 h 494"/>
                <a:gd name="T4" fmla="*/ 163 w 387"/>
                <a:gd name="T5" fmla="*/ 486 h 494"/>
                <a:gd name="T6" fmla="*/ 178 w 387"/>
                <a:gd name="T7" fmla="*/ 487 h 494"/>
                <a:gd name="T8" fmla="*/ 224 w 387"/>
                <a:gd name="T9" fmla="*/ 477 h 494"/>
                <a:gd name="T10" fmla="*/ 262 w 387"/>
                <a:gd name="T11" fmla="*/ 428 h 494"/>
                <a:gd name="T12" fmla="*/ 289 w 387"/>
                <a:gd name="T13" fmla="*/ 391 h 494"/>
                <a:gd name="T14" fmla="*/ 291 w 387"/>
                <a:gd name="T15" fmla="*/ 388 h 494"/>
                <a:gd name="T16" fmla="*/ 362 w 387"/>
                <a:gd name="T17" fmla="*/ 178 h 494"/>
                <a:gd name="T18" fmla="*/ 362 w 387"/>
                <a:gd name="T19" fmla="*/ 177 h 494"/>
                <a:gd name="T20" fmla="*/ 380 w 387"/>
                <a:gd name="T21" fmla="*/ 96 h 494"/>
                <a:gd name="T22" fmla="*/ 341 w 387"/>
                <a:gd name="T23" fmla="*/ 45 h 494"/>
                <a:gd name="T24" fmla="*/ 167 w 387"/>
                <a:gd name="T25" fmla="*/ 5 h 494"/>
                <a:gd name="T26" fmla="*/ 80 w 387"/>
                <a:gd name="T27" fmla="*/ 13 h 494"/>
                <a:gd name="T28" fmla="*/ 42 w 387"/>
                <a:gd name="T29" fmla="*/ 67 h 494"/>
                <a:gd name="T30" fmla="*/ 17 w 387"/>
                <a:gd name="T31" fmla="*/ 142 h 494"/>
                <a:gd name="T32" fmla="*/ 9 w 387"/>
                <a:gd name="T33" fmla="*/ 191 h 494"/>
                <a:gd name="T34" fmla="*/ 17 w 387"/>
                <a:gd name="T35" fmla="*/ 253 h 494"/>
                <a:gd name="T36" fmla="*/ 13 w 387"/>
                <a:gd name="T37" fmla="*/ 289 h 494"/>
                <a:gd name="T38" fmla="*/ 9 w 387"/>
                <a:gd name="T39" fmla="*/ 368 h 494"/>
                <a:gd name="T40" fmla="*/ 11 w 387"/>
                <a:gd name="T41" fmla="*/ 253 h 494"/>
                <a:gd name="T42" fmla="*/ 4 w 387"/>
                <a:gd name="T43" fmla="*/ 192 h 494"/>
                <a:gd name="T44" fmla="*/ 4 w 387"/>
                <a:gd name="T45" fmla="*/ 191 h 494"/>
                <a:gd name="T46" fmla="*/ 11 w 387"/>
                <a:gd name="T47" fmla="*/ 140 h 494"/>
                <a:gd name="T48" fmla="*/ 38 w 387"/>
                <a:gd name="T49" fmla="*/ 65 h 494"/>
                <a:gd name="T50" fmla="*/ 38 w 387"/>
                <a:gd name="T51" fmla="*/ 65 h 494"/>
                <a:gd name="T52" fmla="*/ 78 w 387"/>
                <a:gd name="T53" fmla="*/ 7 h 494"/>
                <a:gd name="T54" fmla="*/ 167 w 387"/>
                <a:gd name="T55" fmla="*/ 0 h 494"/>
                <a:gd name="T56" fmla="*/ 167 w 387"/>
                <a:gd name="T57" fmla="*/ 0 h 494"/>
                <a:gd name="T58" fmla="*/ 343 w 387"/>
                <a:gd name="T59" fmla="*/ 39 h 494"/>
                <a:gd name="T60" fmla="*/ 386 w 387"/>
                <a:gd name="T61" fmla="*/ 96 h 494"/>
                <a:gd name="T62" fmla="*/ 367 w 387"/>
                <a:gd name="T63" fmla="*/ 179 h 494"/>
                <a:gd name="T64" fmla="*/ 296 w 387"/>
                <a:gd name="T65" fmla="*/ 391 h 494"/>
                <a:gd name="T66" fmla="*/ 294 w 387"/>
                <a:gd name="T67" fmla="*/ 394 h 494"/>
                <a:gd name="T68" fmla="*/ 267 w 387"/>
                <a:gd name="T69" fmla="*/ 431 h 494"/>
                <a:gd name="T70" fmla="*/ 229 w 387"/>
                <a:gd name="T71" fmla="*/ 480 h 494"/>
                <a:gd name="T72" fmla="*/ 178 w 387"/>
                <a:gd name="T73" fmla="*/ 493 h 494"/>
                <a:gd name="T74" fmla="*/ 163 w 387"/>
                <a:gd name="T75" fmla="*/ 492 h 494"/>
                <a:gd name="T76" fmla="*/ 64 w 387"/>
                <a:gd name="T77" fmla="*/ 443 h 494"/>
                <a:gd name="T78" fmla="*/ 4 w 387"/>
                <a:gd name="T79" fmla="*/ 369 h 494"/>
                <a:gd name="T80" fmla="*/ 8 w 387"/>
                <a:gd name="T81" fmla="*/ 288 h 494"/>
                <a:gd name="T82" fmla="*/ 11 w 387"/>
                <a:gd name="T83" fmla="*/ 253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7" h="494">
                  <a:moveTo>
                    <a:pt x="9" y="368"/>
                  </a:moveTo>
                  <a:cubicBezTo>
                    <a:pt x="14" y="385"/>
                    <a:pt x="51" y="422"/>
                    <a:pt x="68" y="439"/>
                  </a:cubicBezTo>
                  <a:cubicBezTo>
                    <a:pt x="86" y="457"/>
                    <a:pt x="135" y="485"/>
                    <a:pt x="163" y="486"/>
                  </a:cubicBezTo>
                  <a:cubicBezTo>
                    <a:pt x="168" y="487"/>
                    <a:pt x="173" y="487"/>
                    <a:pt x="178" y="487"/>
                  </a:cubicBezTo>
                  <a:cubicBezTo>
                    <a:pt x="202" y="487"/>
                    <a:pt x="220" y="483"/>
                    <a:pt x="224" y="477"/>
                  </a:cubicBezTo>
                  <a:cubicBezTo>
                    <a:pt x="238" y="457"/>
                    <a:pt x="251" y="441"/>
                    <a:pt x="262" y="428"/>
                  </a:cubicBezTo>
                  <a:cubicBezTo>
                    <a:pt x="275" y="413"/>
                    <a:pt x="285" y="402"/>
                    <a:pt x="289" y="391"/>
                  </a:cubicBezTo>
                  <a:lnTo>
                    <a:pt x="291" y="388"/>
                  </a:lnTo>
                  <a:cubicBezTo>
                    <a:pt x="341" y="279"/>
                    <a:pt x="357" y="214"/>
                    <a:pt x="362" y="178"/>
                  </a:cubicBezTo>
                  <a:cubicBezTo>
                    <a:pt x="362" y="177"/>
                    <a:pt x="362" y="177"/>
                    <a:pt x="362" y="177"/>
                  </a:cubicBezTo>
                  <a:cubicBezTo>
                    <a:pt x="362" y="176"/>
                    <a:pt x="380" y="118"/>
                    <a:pt x="380" y="96"/>
                  </a:cubicBezTo>
                  <a:cubicBezTo>
                    <a:pt x="380" y="75"/>
                    <a:pt x="363" y="52"/>
                    <a:pt x="341" y="45"/>
                  </a:cubicBezTo>
                  <a:cubicBezTo>
                    <a:pt x="320" y="37"/>
                    <a:pt x="175" y="7"/>
                    <a:pt x="167" y="5"/>
                  </a:cubicBezTo>
                  <a:cubicBezTo>
                    <a:pt x="145" y="6"/>
                    <a:pt x="89" y="10"/>
                    <a:pt x="80" y="13"/>
                  </a:cubicBezTo>
                  <a:cubicBezTo>
                    <a:pt x="73" y="15"/>
                    <a:pt x="53" y="48"/>
                    <a:pt x="42" y="67"/>
                  </a:cubicBezTo>
                  <a:cubicBezTo>
                    <a:pt x="41" y="72"/>
                    <a:pt x="20" y="133"/>
                    <a:pt x="17" y="142"/>
                  </a:cubicBezTo>
                  <a:cubicBezTo>
                    <a:pt x="14" y="149"/>
                    <a:pt x="10" y="179"/>
                    <a:pt x="9" y="191"/>
                  </a:cubicBezTo>
                  <a:cubicBezTo>
                    <a:pt x="10" y="196"/>
                    <a:pt x="17" y="235"/>
                    <a:pt x="17" y="253"/>
                  </a:cubicBezTo>
                  <a:cubicBezTo>
                    <a:pt x="17" y="259"/>
                    <a:pt x="15" y="273"/>
                    <a:pt x="13" y="289"/>
                  </a:cubicBezTo>
                  <a:cubicBezTo>
                    <a:pt x="10" y="317"/>
                    <a:pt x="6" y="356"/>
                    <a:pt x="9" y="368"/>
                  </a:cubicBezTo>
                  <a:close/>
                  <a:moveTo>
                    <a:pt x="11" y="253"/>
                  </a:moveTo>
                  <a:cubicBezTo>
                    <a:pt x="11" y="234"/>
                    <a:pt x="4" y="192"/>
                    <a:pt x="4" y="192"/>
                  </a:cubicBezTo>
                  <a:cubicBezTo>
                    <a:pt x="4" y="191"/>
                    <a:pt x="3" y="191"/>
                    <a:pt x="4" y="191"/>
                  </a:cubicBezTo>
                  <a:cubicBezTo>
                    <a:pt x="4" y="189"/>
                    <a:pt x="7" y="149"/>
                    <a:pt x="11" y="140"/>
                  </a:cubicBezTo>
                  <a:cubicBezTo>
                    <a:pt x="15" y="131"/>
                    <a:pt x="37" y="66"/>
                    <a:pt x="38" y="65"/>
                  </a:cubicBezTo>
                  <a:lnTo>
                    <a:pt x="38" y="65"/>
                  </a:lnTo>
                  <a:cubicBezTo>
                    <a:pt x="42" y="56"/>
                    <a:pt x="67" y="11"/>
                    <a:pt x="78" y="7"/>
                  </a:cubicBezTo>
                  <a:cubicBezTo>
                    <a:pt x="90" y="4"/>
                    <a:pt x="163" y="0"/>
                    <a:pt x="167" y="0"/>
                  </a:cubicBezTo>
                  <a:lnTo>
                    <a:pt x="167" y="0"/>
                  </a:lnTo>
                  <a:cubicBezTo>
                    <a:pt x="174" y="1"/>
                    <a:pt x="321" y="32"/>
                    <a:pt x="343" y="39"/>
                  </a:cubicBezTo>
                  <a:cubicBezTo>
                    <a:pt x="367" y="47"/>
                    <a:pt x="386" y="73"/>
                    <a:pt x="386" y="96"/>
                  </a:cubicBezTo>
                  <a:cubicBezTo>
                    <a:pt x="386" y="118"/>
                    <a:pt x="368" y="174"/>
                    <a:pt x="367" y="179"/>
                  </a:cubicBezTo>
                  <a:cubicBezTo>
                    <a:pt x="363" y="215"/>
                    <a:pt x="346" y="281"/>
                    <a:pt x="296" y="391"/>
                  </a:cubicBezTo>
                  <a:lnTo>
                    <a:pt x="294" y="394"/>
                  </a:lnTo>
                  <a:cubicBezTo>
                    <a:pt x="289" y="405"/>
                    <a:pt x="279" y="417"/>
                    <a:pt x="267" y="431"/>
                  </a:cubicBezTo>
                  <a:cubicBezTo>
                    <a:pt x="255" y="445"/>
                    <a:pt x="242" y="460"/>
                    <a:pt x="229" y="480"/>
                  </a:cubicBezTo>
                  <a:cubicBezTo>
                    <a:pt x="221" y="491"/>
                    <a:pt x="191" y="493"/>
                    <a:pt x="178" y="493"/>
                  </a:cubicBezTo>
                  <a:cubicBezTo>
                    <a:pt x="173" y="493"/>
                    <a:pt x="168" y="492"/>
                    <a:pt x="163" y="492"/>
                  </a:cubicBezTo>
                  <a:cubicBezTo>
                    <a:pt x="133" y="490"/>
                    <a:pt x="82" y="461"/>
                    <a:pt x="64" y="443"/>
                  </a:cubicBezTo>
                  <a:cubicBezTo>
                    <a:pt x="45" y="424"/>
                    <a:pt x="9" y="388"/>
                    <a:pt x="4" y="369"/>
                  </a:cubicBezTo>
                  <a:cubicBezTo>
                    <a:pt x="0" y="356"/>
                    <a:pt x="4" y="319"/>
                    <a:pt x="8" y="288"/>
                  </a:cubicBezTo>
                  <a:cubicBezTo>
                    <a:pt x="9" y="272"/>
                    <a:pt x="11" y="259"/>
                    <a:pt x="11" y="25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30" name="Freeform 135">
              <a:extLst>
                <a:ext uri="{FF2B5EF4-FFF2-40B4-BE49-F238E27FC236}">
                  <a16:creationId xmlns="" xmlns:a16="http://schemas.microsoft.com/office/drawing/2014/main" id="{9D814E00-ADB3-4E62-8F91-0F64D0ECC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9631" y="3244056"/>
              <a:ext cx="9525" cy="7937"/>
            </a:xfrm>
            <a:custGeom>
              <a:avLst/>
              <a:gdLst>
                <a:gd name="T0" fmla="*/ 26 w 27"/>
                <a:gd name="T1" fmla="*/ 3 h 24"/>
                <a:gd name="T2" fmla="*/ 9 w 27"/>
                <a:gd name="T3" fmla="*/ 23 h 24"/>
                <a:gd name="T4" fmla="*/ 0 w 27"/>
                <a:gd name="T5" fmla="*/ 7 h 24"/>
                <a:gd name="T6" fmla="*/ 26 w 27"/>
                <a:gd name="T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26" y="3"/>
                  </a:moveTo>
                  <a:lnTo>
                    <a:pt x="9" y="23"/>
                  </a:lnTo>
                  <a:cubicBezTo>
                    <a:pt x="3" y="13"/>
                    <a:pt x="0" y="7"/>
                    <a:pt x="0" y="7"/>
                  </a:cubicBezTo>
                  <a:cubicBezTo>
                    <a:pt x="8" y="0"/>
                    <a:pt x="26" y="3"/>
                    <a:pt x="26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31" name="Freeform 136">
              <a:extLst>
                <a:ext uri="{FF2B5EF4-FFF2-40B4-BE49-F238E27FC236}">
                  <a16:creationId xmlns="" xmlns:a16="http://schemas.microsoft.com/office/drawing/2014/main" id="{C15588E6-93CB-4E28-8E51-EF5C410C3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0581" y="3247231"/>
              <a:ext cx="138113" cy="315912"/>
            </a:xfrm>
            <a:custGeom>
              <a:avLst/>
              <a:gdLst>
                <a:gd name="T0" fmla="*/ 54 w 385"/>
                <a:gd name="T1" fmla="*/ 0 h 876"/>
                <a:gd name="T2" fmla="*/ 61 w 385"/>
                <a:gd name="T3" fmla="*/ 17 h 876"/>
                <a:gd name="T4" fmla="*/ 62 w 385"/>
                <a:gd name="T5" fmla="*/ 16 h 876"/>
                <a:gd name="T6" fmla="*/ 134 w 385"/>
                <a:gd name="T7" fmla="*/ 151 h 876"/>
                <a:gd name="T8" fmla="*/ 297 w 385"/>
                <a:gd name="T9" fmla="*/ 519 h 876"/>
                <a:gd name="T10" fmla="*/ 362 w 385"/>
                <a:gd name="T11" fmla="*/ 774 h 876"/>
                <a:gd name="T12" fmla="*/ 384 w 385"/>
                <a:gd name="T13" fmla="*/ 875 h 876"/>
                <a:gd name="T14" fmla="*/ 340 w 385"/>
                <a:gd name="T15" fmla="*/ 757 h 876"/>
                <a:gd name="T16" fmla="*/ 113 w 385"/>
                <a:gd name="T17" fmla="*/ 366 h 876"/>
                <a:gd name="T18" fmla="*/ 33 w 385"/>
                <a:gd name="T19" fmla="*/ 242 h 876"/>
                <a:gd name="T20" fmla="*/ 81 w 385"/>
                <a:gd name="T21" fmla="*/ 200 h 876"/>
                <a:gd name="T22" fmla="*/ 10 w 385"/>
                <a:gd name="T23" fmla="*/ 182 h 876"/>
                <a:gd name="T24" fmla="*/ 0 w 385"/>
                <a:gd name="T25" fmla="*/ 61 h 876"/>
                <a:gd name="T26" fmla="*/ 54 w 385"/>
                <a:gd name="T27" fmla="*/ 0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876">
                  <a:moveTo>
                    <a:pt x="54" y="0"/>
                  </a:moveTo>
                  <a:lnTo>
                    <a:pt x="61" y="17"/>
                  </a:lnTo>
                  <a:lnTo>
                    <a:pt x="62" y="16"/>
                  </a:lnTo>
                  <a:cubicBezTo>
                    <a:pt x="78" y="47"/>
                    <a:pt x="113" y="117"/>
                    <a:pt x="134" y="151"/>
                  </a:cubicBezTo>
                  <a:cubicBezTo>
                    <a:pt x="162" y="196"/>
                    <a:pt x="281" y="477"/>
                    <a:pt x="297" y="519"/>
                  </a:cubicBezTo>
                  <a:cubicBezTo>
                    <a:pt x="312" y="560"/>
                    <a:pt x="357" y="755"/>
                    <a:pt x="362" y="774"/>
                  </a:cubicBezTo>
                  <a:cubicBezTo>
                    <a:pt x="368" y="794"/>
                    <a:pt x="384" y="875"/>
                    <a:pt x="384" y="875"/>
                  </a:cubicBezTo>
                  <a:cubicBezTo>
                    <a:pt x="358" y="805"/>
                    <a:pt x="350" y="774"/>
                    <a:pt x="340" y="757"/>
                  </a:cubicBezTo>
                  <a:cubicBezTo>
                    <a:pt x="330" y="741"/>
                    <a:pt x="134" y="408"/>
                    <a:pt x="113" y="366"/>
                  </a:cubicBezTo>
                  <a:cubicBezTo>
                    <a:pt x="92" y="324"/>
                    <a:pt x="33" y="242"/>
                    <a:pt x="33" y="242"/>
                  </a:cubicBezTo>
                  <a:lnTo>
                    <a:pt x="81" y="200"/>
                  </a:lnTo>
                  <a:lnTo>
                    <a:pt x="10" y="182"/>
                  </a:lnTo>
                  <a:cubicBezTo>
                    <a:pt x="12" y="169"/>
                    <a:pt x="0" y="61"/>
                    <a:pt x="0" y="61"/>
                  </a:cubicBezTo>
                  <a:cubicBezTo>
                    <a:pt x="0" y="61"/>
                    <a:pt x="47" y="7"/>
                    <a:pt x="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32" name="Freeform 137">
              <a:extLst>
                <a:ext uri="{FF2B5EF4-FFF2-40B4-BE49-F238E27FC236}">
                  <a16:creationId xmlns="" xmlns:a16="http://schemas.microsoft.com/office/drawing/2014/main" id="{9E17E04A-3B7E-4665-A05F-DE7DE7C69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9631" y="3247231"/>
              <a:ext cx="3175" cy="6350"/>
            </a:xfrm>
            <a:custGeom>
              <a:avLst/>
              <a:gdLst>
                <a:gd name="T0" fmla="*/ 0 w 10"/>
                <a:gd name="T1" fmla="*/ 0 h 18"/>
                <a:gd name="T2" fmla="*/ 9 w 10"/>
                <a:gd name="T3" fmla="*/ 16 h 18"/>
                <a:gd name="T4" fmla="*/ 8 w 10"/>
                <a:gd name="T5" fmla="*/ 17 h 18"/>
                <a:gd name="T6" fmla="*/ 0 w 1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0" y="0"/>
                    <a:pt x="3" y="6"/>
                    <a:pt x="9" y="16"/>
                  </a:cubicBezTo>
                  <a:lnTo>
                    <a:pt x="8" y="1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33" name="Freeform 138">
              <a:extLst>
                <a:ext uri="{FF2B5EF4-FFF2-40B4-BE49-F238E27FC236}">
                  <a16:creationId xmlns="" xmlns:a16="http://schemas.microsoft.com/office/drawing/2014/main" id="{2C2D734F-6338-49A8-BA9F-111F080AE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8994" y="3244056"/>
              <a:ext cx="139700" cy="319087"/>
            </a:xfrm>
            <a:custGeom>
              <a:avLst/>
              <a:gdLst>
                <a:gd name="T0" fmla="*/ 15 w 389"/>
                <a:gd name="T1" fmla="*/ 187 h 886"/>
                <a:gd name="T2" fmla="*/ 84 w 389"/>
                <a:gd name="T3" fmla="*/ 204 h 886"/>
                <a:gd name="T4" fmla="*/ 86 w 389"/>
                <a:gd name="T5" fmla="*/ 207 h 886"/>
                <a:gd name="T6" fmla="*/ 85 w 389"/>
                <a:gd name="T7" fmla="*/ 209 h 886"/>
                <a:gd name="T8" fmla="*/ 40 w 389"/>
                <a:gd name="T9" fmla="*/ 249 h 886"/>
                <a:gd name="T10" fmla="*/ 118 w 389"/>
                <a:gd name="T11" fmla="*/ 372 h 886"/>
                <a:gd name="T12" fmla="*/ 334 w 389"/>
                <a:gd name="T13" fmla="*/ 747 h 886"/>
                <a:gd name="T14" fmla="*/ 344 w 389"/>
                <a:gd name="T15" fmla="*/ 764 h 886"/>
                <a:gd name="T16" fmla="*/ 366 w 389"/>
                <a:gd name="T17" fmla="*/ 822 h 886"/>
                <a:gd name="T18" fmla="*/ 375 w 389"/>
                <a:gd name="T19" fmla="*/ 846 h 886"/>
                <a:gd name="T20" fmla="*/ 361 w 389"/>
                <a:gd name="T21" fmla="*/ 783 h 886"/>
                <a:gd name="T22" fmla="*/ 348 w 389"/>
                <a:gd name="T23" fmla="*/ 730 h 886"/>
                <a:gd name="T24" fmla="*/ 295 w 389"/>
                <a:gd name="T25" fmla="*/ 527 h 886"/>
                <a:gd name="T26" fmla="*/ 134 w 389"/>
                <a:gd name="T27" fmla="*/ 160 h 886"/>
                <a:gd name="T28" fmla="*/ 63 w 389"/>
                <a:gd name="T29" fmla="*/ 27 h 886"/>
                <a:gd name="T30" fmla="*/ 61 w 389"/>
                <a:gd name="T31" fmla="*/ 25 h 886"/>
                <a:gd name="T32" fmla="*/ 56 w 389"/>
                <a:gd name="T33" fmla="*/ 12 h 886"/>
                <a:gd name="T34" fmla="*/ 6 w 389"/>
                <a:gd name="T35" fmla="*/ 68 h 886"/>
                <a:gd name="T36" fmla="*/ 15 w 389"/>
                <a:gd name="T37" fmla="*/ 187 h 886"/>
                <a:gd name="T38" fmla="*/ 76 w 389"/>
                <a:gd name="T39" fmla="*/ 6 h 886"/>
                <a:gd name="T40" fmla="*/ 73 w 389"/>
                <a:gd name="T41" fmla="*/ 6 h 886"/>
                <a:gd name="T42" fmla="*/ 60 w 389"/>
                <a:gd name="T43" fmla="*/ 8 h 886"/>
                <a:gd name="T44" fmla="*/ 65 w 389"/>
                <a:gd name="T45" fmla="*/ 18 h 886"/>
                <a:gd name="T46" fmla="*/ 76 w 389"/>
                <a:gd name="T47" fmla="*/ 6 h 886"/>
                <a:gd name="T48" fmla="*/ 1 w 389"/>
                <a:gd name="T49" fmla="*/ 66 h 886"/>
                <a:gd name="T50" fmla="*/ 55 w 389"/>
                <a:gd name="T51" fmla="*/ 5 h 886"/>
                <a:gd name="T52" fmla="*/ 73 w 389"/>
                <a:gd name="T53" fmla="*/ 0 h 886"/>
                <a:gd name="T54" fmla="*/ 82 w 389"/>
                <a:gd name="T55" fmla="*/ 1 h 886"/>
                <a:gd name="T56" fmla="*/ 84 w 389"/>
                <a:gd name="T57" fmla="*/ 3 h 886"/>
                <a:gd name="T58" fmla="*/ 84 w 389"/>
                <a:gd name="T59" fmla="*/ 5 h 886"/>
                <a:gd name="T60" fmla="*/ 68 w 389"/>
                <a:gd name="T61" fmla="*/ 23 h 886"/>
                <a:gd name="T62" fmla="*/ 139 w 389"/>
                <a:gd name="T63" fmla="*/ 157 h 886"/>
                <a:gd name="T64" fmla="*/ 301 w 389"/>
                <a:gd name="T65" fmla="*/ 525 h 886"/>
                <a:gd name="T66" fmla="*/ 354 w 389"/>
                <a:gd name="T67" fmla="*/ 728 h 886"/>
                <a:gd name="T68" fmla="*/ 366 w 389"/>
                <a:gd name="T69" fmla="*/ 781 h 886"/>
                <a:gd name="T70" fmla="*/ 387 w 389"/>
                <a:gd name="T71" fmla="*/ 883 h 886"/>
                <a:gd name="T72" fmla="*/ 385 w 389"/>
                <a:gd name="T73" fmla="*/ 885 h 886"/>
                <a:gd name="T74" fmla="*/ 385 w 389"/>
                <a:gd name="T75" fmla="*/ 885 h 886"/>
                <a:gd name="T76" fmla="*/ 382 w 389"/>
                <a:gd name="T77" fmla="*/ 884 h 886"/>
                <a:gd name="T78" fmla="*/ 361 w 389"/>
                <a:gd name="T79" fmla="*/ 824 h 886"/>
                <a:gd name="T80" fmla="*/ 339 w 389"/>
                <a:gd name="T81" fmla="*/ 767 h 886"/>
                <a:gd name="T82" fmla="*/ 329 w 389"/>
                <a:gd name="T83" fmla="*/ 750 h 886"/>
                <a:gd name="T84" fmla="*/ 113 w 389"/>
                <a:gd name="T85" fmla="*/ 375 h 886"/>
                <a:gd name="T86" fmla="*/ 34 w 389"/>
                <a:gd name="T87" fmla="*/ 251 h 886"/>
                <a:gd name="T88" fmla="*/ 34 w 389"/>
                <a:gd name="T89" fmla="*/ 247 h 886"/>
                <a:gd name="T90" fmla="*/ 78 w 389"/>
                <a:gd name="T91" fmla="*/ 209 h 886"/>
                <a:gd name="T92" fmla="*/ 11 w 389"/>
                <a:gd name="T93" fmla="*/ 192 h 886"/>
                <a:gd name="T94" fmla="*/ 9 w 389"/>
                <a:gd name="T95" fmla="*/ 188 h 886"/>
                <a:gd name="T96" fmla="*/ 0 w 389"/>
                <a:gd name="T97" fmla="*/ 67 h 886"/>
                <a:gd name="T98" fmla="*/ 1 w 389"/>
                <a:gd name="T99" fmla="*/ 6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9" h="886">
                  <a:moveTo>
                    <a:pt x="15" y="187"/>
                  </a:moveTo>
                  <a:lnTo>
                    <a:pt x="84" y="204"/>
                  </a:lnTo>
                  <a:cubicBezTo>
                    <a:pt x="85" y="205"/>
                    <a:pt x="86" y="206"/>
                    <a:pt x="86" y="207"/>
                  </a:cubicBezTo>
                  <a:cubicBezTo>
                    <a:pt x="86" y="208"/>
                    <a:pt x="86" y="209"/>
                    <a:pt x="85" y="209"/>
                  </a:cubicBezTo>
                  <a:lnTo>
                    <a:pt x="40" y="249"/>
                  </a:lnTo>
                  <a:cubicBezTo>
                    <a:pt x="49" y="263"/>
                    <a:pt x="99" y="335"/>
                    <a:pt x="118" y="372"/>
                  </a:cubicBezTo>
                  <a:cubicBezTo>
                    <a:pt x="130" y="397"/>
                    <a:pt x="203" y="523"/>
                    <a:pt x="334" y="747"/>
                  </a:cubicBezTo>
                  <a:cubicBezTo>
                    <a:pt x="339" y="756"/>
                    <a:pt x="343" y="762"/>
                    <a:pt x="344" y="764"/>
                  </a:cubicBezTo>
                  <a:cubicBezTo>
                    <a:pt x="350" y="775"/>
                    <a:pt x="356" y="792"/>
                    <a:pt x="366" y="822"/>
                  </a:cubicBezTo>
                  <a:cubicBezTo>
                    <a:pt x="369" y="829"/>
                    <a:pt x="371" y="837"/>
                    <a:pt x="375" y="846"/>
                  </a:cubicBezTo>
                  <a:cubicBezTo>
                    <a:pt x="370" y="822"/>
                    <a:pt x="364" y="793"/>
                    <a:pt x="361" y="783"/>
                  </a:cubicBezTo>
                  <a:cubicBezTo>
                    <a:pt x="360" y="777"/>
                    <a:pt x="355" y="757"/>
                    <a:pt x="348" y="730"/>
                  </a:cubicBezTo>
                  <a:cubicBezTo>
                    <a:pt x="332" y="665"/>
                    <a:pt x="306" y="557"/>
                    <a:pt x="295" y="527"/>
                  </a:cubicBezTo>
                  <a:cubicBezTo>
                    <a:pt x="280" y="483"/>
                    <a:pt x="162" y="204"/>
                    <a:pt x="134" y="160"/>
                  </a:cubicBezTo>
                  <a:cubicBezTo>
                    <a:pt x="113" y="126"/>
                    <a:pt x="79" y="57"/>
                    <a:pt x="63" y="27"/>
                  </a:cubicBezTo>
                  <a:cubicBezTo>
                    <a:pt x="62" y="26"/>
                    <a:pt x="62" y="26"/>
                    <a:pt x="61" y="25"/>
                  </a:cubicBezTo>
                  <a:lnTo>
                    <a:pt x="56" y="12"/>
                  </a:lnTo>
                  <a:cubicBezTo>
                    <a:pt x="45" y="24"/>
                    <a:pt x="11" y="62"/>
                    <a:pt x="6" y="68"/>
                  </a:cubicBezTo>
                  <a:cubicBezTo>
                    <a:pt x="7" y="83"/>
                    <a:pt x="17" y="167"/>
                    <a:pt x="15" y="187"/>
                  </a:cubicBezTo>
                  <a:close/>
                  <a:moveTo>
                    <a:pt x="76" y="6"/>
                  </a:moveTo>
                  <a:cubicBezTo>
                    <a:pt x="75" y="6"/>
                    <a:pt x="74" y="6"/>
                    <a:pt x="73" y="6"/>
                  </a:cubicBezTo>
                  <a:cubicBezTo>
                    <a:pt x="67" y="6"/>
                    <a:pt x="63" y="6"/>
                    <a:pt x="60" y="8"/>
                  </a:cubicBezTo>
                  <a:cubicBezTo>
                    <a:pt x="61" y="10"/>
                    <a:pt x="63" y="13"/>
                    <a:pt x="65" y="18"/>
                  </a:cubicBezTo>
                  <a:lnTo>
                    <a:pt x="76" y="6"/>
                  </a:lnTo>
                  <a:close/>
                  <a:moveTo>
                    <a:pt x="1" y="66"/>
                  </a:moveTo>
                  <a:cubicBezTo>
                    <a:pt x="3" y="63"/>
                    <a:pt x="48" y="13"/>
                    <a:pt x="55" y="5"/>
                  </a:cubicBezTo>
                  <a:cubicBezTo>
                    <a:pt x="58" y="2"/>
                    <a:pt x="64" y="0"/>
                    <a:pt x="73" y="0"/>
                  </a:cubicBezTo>
                  <a:cubicBezTo>
                    <a:pt x="78" y="0"/>
                    <a:pt x="82" y="1"/>
                    <a:pt x="82" y="1"/>
                  </a:cubicBezTo>
                  <a:cubicBezTo>
                    <a:pt x="83" y="1"/>
                    <a:pt x="84" y="2"/>
                    <a:pt x="84" y="3"/>
                  </a:cubicBezTo>
                  <a:cubicBezTo>
                    <a:pt x="85" y="4"/>
                    <a:pt x="85" y="5"/>
                    <a:pt x="84" y="5"/>
                  </a:cubicBezTo>
                  <a:lnTo>
                    <a:pt x="68" y="23"/>
                  </a:lnTo>
                  <a:cubicBezTo>
                    <a:pt x="83" y="54"/>
                    <a:pt x="118" y="123"/>
                    <a:pt x="139" y="157"/>
                  </a:cubicBezTo>
                  <a:cubicBezTo>
                    <a:pt x="166" y="202"/>
                    <a:pt x="285" y="481"/>
                    <a:pt x="301" y="525"/>
                  </a:cubicBezTo>
                  <a:cubicBezTo>
                    <a:pt x="312" y="555"/>
                    <a:pt x="338" y="664"/>
                    <a:pt x="354" y="728"/>
                  </a:cubicBezTo>
                  <a:cubicBezTo>
                    <a:pt x="360" y="755"/>
                    <a:pt x="365" y="776"/>
                    <a:pt x="366" y="781"/>
                  </a:cubicBezTo>
                  <a:cubicBezTo>
                    <a:pt x="372" y="801"/>
                    <a:pt x="387" y="879"/>
                    <a:pt x="387" y="883"/>
                  </a:cubicBezTo>
                  <a:cubicBezTo>
                    <a:pt x="388" y="884"/>
                    <a:pt x="387" y="885"/>
                    <a:pt x="385" y="885"/>
                  </a:cubicBezTo>
                  <a:lnTo>
                    <a:pt x="385" y="885"/>
                  </a:lnTo>
                  <a:cubicBezTo>
                    <a:pt x="383" y="885"/>
                    <a:pt x="382" y="885"/>
                    <a:pt x="382" y="884"/>
                  </a:cubicBezTo>
                  <a:cubicBezTo>
                    <a:pt x="373" y="859"/>
                    <a:pt x="366" y="839"/>
                    <a:pt x="361" y="824"/>
                  </a:cubicBezTo>
                  <a:cubicBezTo>
                    <a:pt x="351" y="794"/>
                    <a:pt x="345" y="777"/>
                    <a:pt x="339" y="767"/>
                  </a:cubicBezTo>
                  <a:cubicBezTo>
                    <a:pt x="338" y="765"/>
                    <a:pt x="334" y="759"/>
                    <a:pt x="329" y="750"/>
                  </a:cubicBezTo>
                  <a:cubicBezTo>
                    <a:pt x="198" y="526"/>
                    <a:pt x="125" y="399"/>
                    <a:pt x="113" y="375"/>
                  </a:cubicBezTo>
                  <a:cubicBezTo>
                    <a:pt x="92" y="334"/>
                    <a:pt x="34" y="252"/>
                    <a:pt x="34" y="251"/>
                  </a:cubicBezTo>
                  <a:cubicBezTo>
                    <a:pt x="33" y="249"/>
                    <a:pt x="33" y="248"/>
                    <a:pt x="34" y="247"/>
                  </a:cubicBezTo>
                  <a:lnTo>
                    <a:pt x="78" y="209"/>
                  </a:lnTo>
                  <a:lnTo>
                    <a:pt x="11" y="192"/>
                  </a:lnTo>
                  <a:cubicBezTo>
                    <a:pt x="10" y="191"/>
                    <a:pt x="9" y="190"/>
                    <a:pt x="9" y="188"/>
                  </a:cubicBezTo>
                  <a:cubicBezTo>
                    <a:pt x="12" y="178"/>
                    <a:pt x="3" y="98"/>
                    <a:pt x="0" y="67"/>
                  </a:cubicBezTo>
                  <a:cubicBezTo>
                    <a:pt x="0" y="67"/>
                    <a:pt x="0" y="66"/>
                    <a:pt x="1" y="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34" name="Freeform 139">
              <a:extLst>
                <a:ext uri="{FF2B5EF4-FFF2-40B4-BE49-F238E27FC236}">
                  <a16:creationId xmlns="" xmlns:a16="http://schemas.microsoft.com/office/drawing/2014/main" id="{386C1BF2-C447-4E69-B8E6-8F752422D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6619" y="3061493"/>
              <a:ext cx="163512" cy="122238"/>
            </a:xfrm>
            <a:custGeom>
              <a:avLst/>
              <a:gdLst>
                <a:gd name="T0" fmla="*/ 380 w 452"/>
                <a:gd name="T1" fmla="*/ 88 h 341"/>
                <a:gd name="T2" fmla="*/ 405 w 452"/>
                <a:gd name="T3" fmla="*/ 161 h 341"/>
                <a:gd name="T4" fmla="*/ 386 w 452"/>
                <a:gd name="T5" fmla="*/ 323 h 341"/>
                <a:gd name="T6" fmla="*/ 371 w 452"/>
                <a:gd name="T7" fmla="*/ 340 h 341"/>
                <a:gd name="T8" fmla="*/ 362 w 452"/>
                <a:gd name="T9" fmla="*/ 307 h 341"/>
                <a:gd name="T10" fmla="*/ 382 w 452"/>
                <a:gd name="T11" fmla="*/ 254 h 341"/>
                <a:gd name="T12" fmla="*/ 375 w 452"/>
                <a:gd name="T13" fmla="*/ 188 h 341"/>
                <a:gd name="T14" fmla="*/ 265 w 452"/>
                <a:gd name="T15" fmla="*/ 176 h 341"/>
                <a:gd name="T16" fmla="*/ 98 w 452"/>
                <a:gd name="T17" fmla="*/ 155 h 341"/>
                <a:gd name="T18" fmla="*/ 81 w 452"/>
                <a:gd name="T19" fmla="*/ 213 h 341"/>
                <a:gd name="T20" fmla="*/ 51 w 452"/>
                <a:gd name="T21" fmla="*/ 243 h 341"/>
                <a:gd name="T22" fmla="*/ 23 w 452"/>
                <a:gd name="T23" fmla="*/ 314 h 341"/>
                <a:gd name="T24" fmla="*/ 6 w 452"/>
                <a:gd name="T25" fmla="*/ 232 h 341"/>
                <a:gd name="T26" fmla="*/ 27 w 452"/>
                <a:gd name="T27" fmla="*/ 82 h 341"/>
                <a:gd name="T28" fmla="*/ 380 w 452"/>
                <a:gd name="T29" fmla="*/ 8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2" h="341">
                  <a:moveTo>
                    <a:pt x="380" y="88"/>
                  </a:moveTo>
                  <a:cubicBezTo>
                    <a:pt x="418" y="125"/>
                    <a:pt x="398" y="158"/>
                    <a:pt x="405" y="161"/>
                  </a:cubicBezTo>
                  <a:cubicBezTo>
                    <a:pt x="451" y="179"/>
                    <a:pt x="425" y="280"/>
                    <a:pt x="386" y="323"/>
                  </a:cubicBezTo>
                  <a:lnTo>
                    <a:pt x="371" y="340"/>
                  </a:lnTo>
                  <a:cubicBezTo>
                    <a:pt x="371" y="340"/>
                    <a:pt x="360" y="317"/>
                    <a:pt x="362" y="307"/>
                  </a:cubicBezTo>
                  <a:cubicBezTo>
                    <a:pt x="364" y="295"/>
                    <a:pt x="380" y="267"/>
                    <a:pt x="382" y="254"/>
                  </a:cubicBezTo>
                  <a:cubicBezTo>
                    <a:pt x="384" y="241"/>
                    <a:pt x="390" y="192"/>
                    <a:pt x="375" y="188"/>
                  </a:cubicBezTo>
                  <a:cubicBezTo>
                    <a:pt x="360" y="185"/>
                    <a:pt x="293" y="181"/>
                    <a:pt x="265" y="176"/>
                  </a:cubicBezTo>
                  <a:cubicBezTo>
                    <a:pt x="237" y="170"/>
                    <a:pt x="124" y="131"/>
                    <a:pt x="98" y="155"/>
                  </a:cubicBezTo>
                  <a:cubicBezTo>
                    <a:pt x="72" y="179"/>
                    <a:pt x="81" y="213"/>
                    <a:pt x="81" y="213"/>
                  </a:cubicBezTo>
                  <a:cubicBezTo>
                    <a:pt x="81" y="213"/>
                    <a:pt x="62" y="215"/>
                    <a:pt x="51" y="243"/>
                  </a:cubicBezTo>
                  <a:cubicBezTo>
                    <a:pt x="40" y="271"/>
                    <a:pt x="25" y="329"/>
                    <a:pt x="23" y="314"/>
                  </a:cubicBezTo>
                  <a:cubicBezTo>
                    <a:pt x="21" y="299"/>
                    <a:pt x="31" y="252"/>
                    <a:pt x="6" y="232"/>
                  </a:cubicBezTo>
                  <a:cubicBezTo>
                    <a:pt x="0" y="226"/>
                    <a:pt x="21" y="98"/>
                    <a:pt x="27" y="82"/>
                  </a:cubicBezTo>
                  <a:cubicBezTo>
                    <a:pt x="59" y="0"/>
                    <a:pt x="304" y="13"/>
                    <a:pt x="380" y="8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35" name="Freeform 140">
              <a:extLst>
                <a:ext uri="{FF2B5EF4-FFF2-40B4-BE49-F238E27FC236}">
                  <a16:creationId xmlns="" xmlns:a16="http://schemas.microsoft.com/office/drawing/2014/main" id="{735925EF-EB85-4E11-A6EF-FFD30D949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031" y="3069431"/>
              <a:ext cx="160338" cy="114300"/>
            </a:xfrm>
            <a:custGeom>
              <a:avLst/>
              <a:gdLst>
                <a:gd name="T0" fmla="*/ 10 w 444"/>
                <a:gd name="T1" fmla="*/ 205 h 319"/>
                <a:gd name="T2" fmla="*/ 28 w 444"/>
                <a:gd name="T3" fmla="*/ 274 h 319"/>
                <a:gd name="T4" fmla="*/ 27 w 444"/>
                <a:gd name="T5" fmla="*/ 284 h 319"/>
                <a:gd name="T6" fmla="*/ 37 w 444"/>
                <a:gd name="T7" fmla="*/ 255 h 319"/>
                <a:gd name="T8" fmla="*/ 50 w 444"/>
                <a:gd name="T9" fmla="*/ 218 h 319"/>
                <a:gd name="T10" fmla="*/ 80 w 444"/>
                <a:gd name="T11" fmla="*/ 187 h 319"/>
                <a:gd name="T12" fmla="*/ 98 w 444"/>
                <a:gd name="T13" fmla="*/ 129 h 319"/>
                <a:gd name="T14" fmla="*/ 130 w 444"/>
                <a:gd name="T15" fmla="*/ 120 h 319"/>
                <a:gd name="T16" fmla="*/ 242 w 444"/>
                <a:gd name="T17" fmla="*/ 142 h 319"/>
                <a:gd name="T18" fmla="*/ 268 w 444"/>
                <a:gd name="T19" fmla="*/ 149 h 319"/>
                <a:gd name="T20" fmla="*/ 332 w 444"/>
                <a:gd name="T21" fmla="*/ 156 h 319"/>
                <a:gd name="T22" fmla="*/ 379 w 444"/>
                <a:gd name="T23" fmla="*/ 162 h 319"/>
                <a:gd name="T24" fmla="*/ 388 w 444"/>
                <a:gd name="T25" fmla="*/ 230 h 319"/>
                <a:gd name="T26" fmla="*/ 377 w 444"/>
                <a:gd name="T27" fmla="*/ 259 h 319"/>
                <a:gd name="T28" fmla="*/ 368 w 444"/>
                <a:gd name="T29" fmla="*/ 282 h 319"/>
                <a:gd name="T30" fmla="*/ 375 w 444"/>
                <a:gd name="T31" fmla="*/ 310 h 319"/>
                <a:gd name="T32" fmla="*/ 387 w 444"/>
                <a:gd name="T33" fmla="*/ 297 h 319"/>
                <a:gd name="T34" fmla="*/ 428 w 444"/>
                <a:gd name="T35" fmla="*/ 167 h 319"/>
                <a:gd name="T36" fmla="*/ 407 w 444"/>
                <a:gd name="T37" fmla="*/ 139 h 319"/>
                <a:gd name="T38" fmla="*/ 404 w 444"/>
                <a:gd name="T39" fmla="*/ 127 h 319"/>
                <a:gd name="T40" fmla="*/ 382 w 444"/>
                <a:gd name="T41" fmla="*/ 66 h 319"/>
                <a:gd name="T42" fmla="*/ 176 w 444"/>
                <a:gd name="T43" fmla="*/ 5 h 319"/>
                <a:gd name="T44" fmla="*/ 31 w 444"/>
                <a:gd name="T45" fmla="*/ 60 h 319"/>
                <a:gd name="T46" fmla="*/ 10 w 444"/>
                <a:gd name="T47" fmla="*/ 205 h 319"/>
                <a:gd name="T48" fmla="*/ 26 w 444"/>
                <a:gd name="T49" fmla="*/ 58 h 319"/>
                <a:gd name="T50" fmla="*/ 176 w 444"/>
                <a:gd name="T51" fmla="*/ 0 h 319"/>
                <a:gd name="T52" fmla="*/ 385 w 444"/>
                <a:gd name="T53" fmla="*/ 62 h 319"/>
                <a:gd name="T54" fmla="*/ 409 w 444"/>
                <a:gd name="T55" fmla="*/ 127 h 319"/>
                <a:gd name="T56" fmla="*/ 409 w 444"/>
                <a:gd name="T57" fmla="*/ 134 h 319"/>
                <a:gd name="T58" fmla="*/ 434 w 444"/>
                <a:gd name="T59" fmla="*/ 166 h 319"/>
                <a:gd name="T60" fmla="*/ 391 w 444"/>
                <a:gd name="T61" fmla="*/ 300 h 319"/>
                <a:gd name="T62" fmla="*/ 376 w 444"/>
                <a:gd name="T63" fmla="*/ 317 h 319"/>
                <a:gd name="T64" fmla="*/ 374 w 444"/>
                <a:gd name="T65" fmla="*/ 318 h 319"/>
                <a:gd name="T66" fmla="*/ 374 w 444"/>
                <a:gd name="T67" fmla="*/ 318 h 319"/>
                <a:gd name="T68" fmla="*/ 372 w 444"/>
                <a:gd name="T69" fmla="*/ 317 h 319"/>
                <a:gd name="T70" fmla="*/ 362 w 444"/>
                <a:gd name="T71" fmla="*/ 281 h 319"/>
                <a:gd name="T72" fmla="*/ 372 w 444"/>
                <a:gd name="T73" fmla="*/ 257 h 319"/>
                <a:gd name="T74" fmla="*/ 382 w 444"/>
                <a:gd name="T75" fmla="*/ 229 h 319"/>
                <a:gd name="T76" fmla="*/ 377 w 444"/>
                <a:gd name="T77" fmla="*/ 167 h 319"/>
                <a:gd name="T78" fmla="*/ 331 w 444"/>
                <a:gd name="T79" fmla="*/ 162 h 319"/>
                <a:gd name="T80" fmla="*/ 267 w 444"/>
                <a:gd name="T81" fmla="*/ 154 h 319"/>
                <a:gd name="T82" fmla="*/ 241 w 444"/>
                <a:gd name="T83" fmla="*/ 148 h 319"/>
                <a:gd name="T84" fmla="*/ 130 w 444"/>
                <a:gd name="T85" fmla="*/ 126 h 319"/>
                <a:gd name="T86" fmla="*/ 102 w 444"/>
                <a:gd name="T87" fmla="*/ 133 h 319"/>
                <a:gd name="T88" fmla="*/ 85 w 444"/>
                <a:gd name="T89" fmla="*/ 188 h 319"/>
                <a:gd name="T90" fmla="*/ 85 w 444"/>
                <a:gd name="T91" fmla="*/ 191 h 319"/>
                <a:gd name="T92" fmla="*/ 83 w 444"/>
                <a:gd name="T93" fmla="*/ 192 h 319"/>
                <a:gd name="T94" fmla="*/ 56 w 444"/>
                <a:gd name="T95" fmla="*/ 220 h 319"/>
                <a:gd name="T96" fmla="*/ 43 w 444"/>
                <a:gd name="T97" fmla="*/ 256 h 319"/>
                <a:gd name="T98" fmla="*/ 26 w 444"/>
                <a:gd name="T99" fmla="*/ 294 h 319"/>
                <a:gd name="T100" fmla="*/ 23 w 444"/>
                <a:gd name="T101" fmla="*/ 289 h 319"/>
                <a:gd name="T102" fmla="*/ 22 w 444"/>
                <a:gd name="T103" fmla="*/ 274 h 319"/>
                <a:gd name="T104" fmla="*/ 7 w 444"/>
                <a:gd name="T105" fmla="*/ 209 h 319"/>
                <a:gd name="T106" fmla="*/ 11 w 444"/>
                <a:gd name="T107" fmla="*/ 136 h 319"/>
                <a:gd name="T108" fmla="*/ 26 w 444"/>
                <a:gd name="T109" fmla="*/ 5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4" h="319">
                  <a:moveTo>
                    <a:pt x="10" y="205"/>
                  </a:moveTo>
                  <a:cubicBezTo>
                    <a:pt x="29" y="222"/>
                    <a:pt x="28" y="253"/>
                    <a:pt x="28" y="274"/>
                  </a:cubicBezTo>
                  <a:cubicBezTo>
                    <a:pt x="27" y="278"/>
                    <a:pt x="27" y="281"/>
                    <a:pt x="27" y="284"/>
                  </a:cubicBezTo>
                  <a:cubicBezTo>
                    <a:pt x="30" y="277"/>
                    <a:pt x="34" y="265"/>
                    <a:pt x="37" y="255"/>
                  </a:cubicBezTo>
                  <a:cubicBezTo>
                    <a:pt x="42" y="241"/>
                    <a:pt x="46" y="228"/>
                    <a:pt x="50" y="218"/>
                  </a:cubicBezTo>
                  <a:cubicBezTo>
                    <a:pt x="60" y="195"/>
                    <a:pt x="74" y="189"/>
                    <a:pt x="80" y="187"/>
                  </a:cubicBezTo>
                  <a:cubicBezTo>
                    <a:pt x="78" y="178"/>
                    <a:pt x="75" y="150"/>
                    <a:pt x="98" y="129"/>
                  </a:cubicBezTo>
                  <a:cubicBezTo>
                    <a:pt x="104" y="123"/>
                    <a:pt x="115" y="120"/>
                    <a:pt x="130" y="120"/>
                  </a:cubicBezTo>
                  <a:cubicBezTo>
                    <a:pt x="163" y="120"/>
                    <a:pt x="210" y="134"/>
                    <a:pt x="242" y="142"/>
                  </a:cubicBezTo>
                  <a:cubicBezTo>
                    <a:pt x="254" y="145"/>
                    <a:pt x="262" y="148"/>
                    <a:pt x="268" y="149"/>
                  </a:cubicBezTo>
                  <a:cubicBezTo>
                    <a:pt x="283" y="152"/>
                    <a:pt x="309" y="154"/>
                    <a:pt x="332" y="156"/>
                  </a:cubicBezTo>
                  <a:cubicBezTo>
                    <a:pt x="353" y="158"/>
                    <a:pt x="372" y="160"/>
                    <a:pt x="379" y="162"/>
                  </a:cubicBezTo>
                  <a:cubicBezTo>
                    <a:pt x="395" y="166"/>
                    <a:pt x="391" y="211"/>
                    <a:pt x="388" y="230"/>
                  </a:cubicBezTo>
                  <a:cubicBezTo>
                    <a:pt x="387" y="237"/>
                    <a:pt x="382" y="248"/>
                    <a:pt x="377" y="259"/>
                  </a:cubicBezTo>
                  <a:cubicBezTo>
                    <a:pt x="373" y="268"/>
                    <a:pt x="369" y="278"/>
                    <a:pt x="368" y="282"/>
                  </a:cubicBezTo>
                  <a:cubicBezTo>
                    <a:pt x="367" y="289"/>
                    <a:pt x="372" y="303"/>
                    <a:pt x="375" y="310"/>
                  </a:cubicBezTo>
                  <a:lnTo>
                    <a:pt x="387" y="297"/>
                  </a:lnTo>
                  <a:cubicBezTo>
                    <a:pt x="414" y="268"/>
                    <a:pt x="437" y="206"/>
                    <a:pt x="428" y="167"/>
                  </a:cubicBezTo>
                  <a:cubicBezTo>
                    <a:pt x="425" y="153"/>
                    <a:pt x="418" y="144"/>
                    <a:pt x="407" y="139"/>
                  </a:cubicBezTo>
                  <a:cubicBezTo>
                    <a:pt x="403" y="138"/>
                    <a:pt x="403" y="133"/>
                    <a:pt x="404" y="127"/>
                  </a:cubicBezTo>
                  <a:cubicBezTo>
                    <a:pt x="405" y="114"/>
                    <a:pt x="407" y="91"/>
                    <a:pt x="382" y="66"/>
                  </a:cubicBezTo>
                  <a:cubicBezTo>
                    <a:pt x="345" y="30"/>
                    <a:pt x="260" y="5"/>
                    <a:pt x="176" y="5"/>
                  </a:cubicBezTo>
                  <a:cubicBezTo>
                    <a:pt x="99" y="5"/>
                    <a:pt x="45" y="25"/>
                    <a:pt x="31" y="60"/>
                  </a:cubicBezTo>
                  <a:cubicBezTo>
                    <a:pt x="25" y="78"/>
                    <a:pt x="6" y="196"/>
                    <a:pt x="10" y="205"/>
                  </a:cubicBezTo>
                  <a:close/>
                  <a:moveTo>
                    <a:pt x="26" y="58"/>
                  </a:moveTo>
                  <a:cubicBezTo>
                    <a:pt x="40" y="22"/>
                    <a:pt x="96" y="0"/>
                    <a:pt x="176" y="0"/>
                  </a:cubicBezTo>
                  <a:cubicBezTo>
                    <a:pt x="248" y="0"/>
                    <a:pt x="341" y="19"/>
                    <a:pt x="385" y="62"/>
                  </a:cubicBezTo>
                  <a:cubicBezTo>
                    <a:pt x="413" y="89"/>
                    <a:pt x="411" y="114"/>
                    <a:pt x="409" y="127"/>
                  </a:cubicBezTo>
                  <a:cubicBezTo>
                    <a:pt x="409" y="130"/>
                    <a:pt x="409" y="133"/>
                    <a:pt x="409" y="134"/>
                  </a:cubicBezTo>
                  <a:cubicBezTo>
                    <a:pt x="421" y="139"/>
                    <a:pt x="430" y="150"/>
                    <a:pt x="434" y="166"/>
                  </a:cubicBezTo>
                  <a:cubicBezTo>
                    <a:pt x="443" y="207"/>
                    <a:pt x="419" y="270"/>
                    <a:pt x="391" y="300"/>
                  </a:cubicBezTo>
                  <a:lnTo>
                    <a:pt x="376" y="317"/>
                  </a:lnTo>
                  <a:cubicBezTo>
                    <a:pt x="376" y="318"/>
                    <a:pt x="375" y="318"/>
                    <a:pt x="374" y="318"/>
                  </a:cubicBezTo>
                  <a:lnTo>
                    <a:pt x="374" y="318"/>
                  </a:lnTo>
                  <a:cubicBezTo>
                    <a:pt x="373" y="318"/>
                    <a:pt x="372" y="318"/>
                    <a:pt x="372" y="317"/>
                  </a:cubicBezTo>
                  <a:cubicBezTo>
                    <a:pt x="371" y="316"/>
                    <a:pt x="360" y="293"/>
                    <a:pt x="362" y="281"/>
                  </a:cubicBezTo>
                  <a:cubicBezTo>
                    <a:pt x="363" y="276"/>
                    <a:pt x="367" y="267"/>
                    <a:pt x="372" y="257"/>
                  </a:cubicBezTo>
                  <a:cubicBezTo>
                    <a:pt x="377" y="246"/>
                    <a:pt x="381" y="236"/>
                    <a:pt x="382" y="229"/>
                  </a:cubicBezTo>
                  <a:cubicBezTo>
                    <a:pt x="386" y="201"/>
                    <a:pt x="386" y="170"/>
                    <a:pt x="377" y="167"/>
                  </a:cubicBezTo>
                  <a:cubicBezTo>
                    <a:pt x="371" y="166"/>
                    <a:pt x="351" y="164"/>
                    <a:pt x="331" y="162"/>
                  </a:cubicBezTo>
                  <a:cubicBezTo>
                    <a:pt x="308" y="160"/>
                    <a:pt x="282" y="157"/>
                    <a:pt x="267" y="154"/>
                  </a:cubicBezTo>
                  <a:cubicBezTo>
                    <a:pt x="261" y="153"/>
                    <a:pt x="252" y="151"/>
                    <a:pt x="241" y="148"/>
                  </a:cubicBezTo>
                  <a:cubicBezTo>
                    <a:pt x="209" y="139"/>
                    <a:pt x="162" y="126"/>
                    <a:pt x="130" y="126"/>
                  </a:cubicBezTo>
                  <a:cubicBezTo>
                    <a:pt x="116" y="126"/>
                    <a:pt x="107" y="128"/>
                    <a:pt x="102" y="133"/>
                  </a:cubicBezTo>
                  <a:cubicBezTo>
                    <a:pt x="77" y="156"/>
                    <a:pt x="85" y="188"/>
                    <a:pt x="85" y="188"/>
                  </a:cubicBezTo>
                  <a:cubicBezTo>
                    <a:pt x="86" y="189"/>
                    <a:pt x="85" y="190"/>
                    <a:pt x="85" y="191"/>
                  </a:cubicBezTo>
                  <a:cubicBezTo>
                    <a:pt x="85" y="191"/>
                    <a:pt x="84" y="192"/>
                    <a:pt x="83" y="192"/>
                  </a:cubicBezTo>
                  <a:cubicBezTo>
                    <a:pt x="83" y="192"/>
                    <a:pt x="66" y="193"/>
                    <a:pt x="56" y="220"/>
                  </a:cubicBezTo>
                  <a:cubicBezTo>
                    <a:pt x="52" y="230"/>
                    <a:pt x="47" y="243"/>
                    <a:pt x="43" y="256"/>
                  </a:cubicBezTo>
                  <a:cubicBezTo>
                    <a:pt x="32" y="290"/>
                    <a:pt x="30" y="294"/>
                    <a:pt x="26" y="294"/>
                  </a:cubicBezTo>
                  <a:cubicBezTo>
                    <a:pt x="24" y="294"/>
                    <a:pt x="23" y="293"/>
                    <a:pt x="23" y="289"/>
                  </a:cubicBezTo>
                  <a:cubicBezTo>
                    <a:pt x="22" y="286"/>
                    <a:pt x="22" y="280"/>
                    <a:pt x="22" y="274"/>
                  </a:cubicBezTo>
                  <a:cubicBezTo>
                    <a:pt x="23" y="254"/>
                    <a:pt x="24" y="224"/>
                    <a:pt x="7" y="209"/>
                  </a:cubicBezTo>
                  <a:cubicBezTo>
                    <a:pt x="5" y="208"/>
                    <a:pt x="0" y="204"/>
                    <a:pt x="11" y="136"/>
                  </a:cubicBezTo>
                  <a:cubicBezTo>
                    <a:pt x="16" y="101"/>
                    <a:pt x="23" y="66"/>
                    <a:pt x="26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36" name="Freeform 141">
              <a:extLst>
                <a:ext uri="{FF2B5EF4-FFF2-40B4-BE49-F238E27FC236}">
                  <a16:creationId xmlns="" xmlns:a16="http://schemas.microsoft.com/office/drawing/2014/main" id="{A60AB862-8070-43A3-8389-161257353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9644" y="3558381"/>
              <a:ext cx="15875" cy="15875"/>
            </a:xfrm>
            <a:custGeom>
              <a:avLst/>
              <a:gdLst>
                <a:gd name="T0" fmla="*/ 0 w 42"/>
                <a:gd name="T1" fmla="*/ 23 h 46"/>
                <a:gd name="T2" fmla="*/ 2 w 42"/>
                <a:gd name="T3" fmla="*/ 11 h 46"/>
                <a:gd name="T4" fmla="*/ 10 w 42"/>
                <a:gd name="T5" fmla="*/ 3 h 46"/>
                <a:gd name="T6" fmla="*/ 20 w 42"/>
                <a:gd name="T7" fmla="*/ 0 h 46"/>
                <a:gd name="T8" fmla="*/ 30 w 42"/>
                <a:gd name="T9" fmla="*/ 3 h 46"/>
                <a:gd name="T10" fmla="*/ 38 w 42"/>
                <a:gd name="T11" fmla="*/ 11 h 46"/>
                <a:gd name="T12" fmla="*/ 41 w 42"/>
                <a:gd name="T13" fmla="*/ 23 h 46"/>
                <a:gd name="T14" fmla="*/ 38 w 42"/>
                <a:gd name="T15" fmla="*/ 34 h 46"/>
                <a:gd name="T16" fmla="*/ 30 w 42"/>
                <a:gd name="T17" fmla="*/ 42 h 46"/>
                <a:gd name="T18" fmla="*/ 20 w 42"/>
                <a:gd name="T19" fmla="*/ 45 h 46"/>
                <a:gd name="T20" fmla="*/ 10 w 42"/>
                <a:gd name="T21" fmla="*/ 42 h 46"/>
                <a:gd name="T22" fmla="*/ 2 w 42"/>
                <a:gd name="T23" fmla="*/ 34 h 46"/>
                <a:gd name="T24" fmla="*/ 0 w 42"/>
                <a:gd name="T2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46">
                  <a:moveTo>
                    <a:pt x="0" y="23"/>
                  </a:moveTo>
                  <a:cubicBezTo>
                    <a:pt x="0" y="18"/>
                    <a:pt x="1" y="15"/>
                    <a:pt x="2" y="11"/>
                  </a:cubicBezTo>
                  <a:cubicBezTo>
                    <a:pt x="4" y="8"/>
                    <a:pt x="7" y="5"/>
                    <a:pt x="10" y="3"/>
                  </a:cubicBezTo>
                  <a:cubicBezTo>
                    <a:pt x="13" y="1"/>
                    <a:pt x="16" y="0"/>
                    <a:pt x="20" y="0"/>
                  </a:cubicBezTo>
                  <a:cubicBezTo>
                    <a:pt x="24" y="0"/>
                    <a:pt x="27" y="1"/>
                    <a:pt x="30" y="3"/>
                  </a:cubicBezTo>
                  <a:cubicBezTo>
                    <a:pt x="34" y="5"/>
                    <a:pt x="36" y="8"/>
                    <a:pt x="38" y="11"/>
                  </a:cubicBezTo>
                  <a:cubicBezTo>
                    <a:pt x="40" y="15"/>
                    <a:pt x="41" y="19"/>
                    <a:pt x="41" y="23"/>
                  </a:cubicBezTo>
                  <a:cubicBezTo>
                    <a:pt x="41" y="27"/>
                    <a:pt x="40" y="30"/>
                    <a:pt x="38" y="34"/>
                  </a:cubicBezTo>
                  <a:cubicBezTo>
                    <a:pt x="36" y="38"/>
                    <a:pt x="34" y="40"/>
                    <a:pt x="30" y="42"/>
                  </a:cubicBezTo>
                  <a:cubicBezTo>
                    <a:pt x="27" y="44"/>
                    <a:pt x="24" y="45"/>
                    <a:pt x="20" y="45"/>
                  </a:cubicBezTo>
                  <a:cubicBezTo>
                    <a:pt x="17" y="45"/>
                    <a:pt x="13" y="44"/>
                    <a:pt x="10" y="42"/>
                  </a:cubicBezTo>
                  <a:cubicBezTo>
                    <a:pt x="7" y="40"/>
                    <a:pt x="4" y="38"/>
                    <a:pt x="2" y="34"/>
                  </a:cubicBezTo>
                  <a:cubicBezTo>
                    <a:pt x="1" y="30"/>
                    <a:pt x="0" y="27"/>
                    <a:pt x="0" y="2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37" name="Freeform 142">
              <a:extLst>
                <a:ext uri="{FF2B5EF4-FFF2-40B4-BE49-F238E27FC236}">
                  <a16:creationId xmlns="" xmlns:a16="http://schemas.microsoft.com/office/drawing/2014/main" id="{4240DC53-2780-4F6A-8AC4-2E1CF1F1A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9644" y="3556793"/>
              <a:ext cx="15875" cy="19050"/>
            </a:xfrm>
            <a:custGeom>
              <a:avLst/>
              <a:gdLst>
                <a:gd name="T0" fmla="*/ 23 w 46"/>
                <a:gd name="T1" fmla="*/ 47 h 53"/>
                <a:gd name="T2" fmla="*/ 40 w 46"/>
                <a:gd name="T3" fmla="*/ 27 h 53"/>
                <a:gd name="T4" fmla="*/ 23 w 46"/>
                <a:gd name="T5" fmla="*/ 6 h 53"/>
                <a:gd name="T6" fmla="*/ 5 w 46"/>
                <a:gd name="T7" fmla="*/ 27 h 53"/>
                <a:gd name="T8" fmla="*/ 23 w 46"/>
                <a:gd name="T9" fmla="*/ 47 h 53"/>
                <a:gd name="T10" fmla="*/ 23 w 46"/>
                <a:gd name="T11" fmla="*/ 0 h 53"/>
                <a:gd name="T12" fmla="*/ 45 w 46"/>
                <a:gd name="T13" fmla="*/ 27 h 53"/>
                <a:gd name="T14" fmla="*/ 23 w 46"/>
                <a:gd name="T15" fmla="*/ 52 h 53"/>
                <a:gd name="T16" fmla="*/ 0 w 46"/>
                <a:gd name="T17" fmla="*/ 27 h 53"/>
                <a:gd name="T18" fmla="*/ 23 w 46"/>
                <a:gd name="T1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53">
                  <a:moveTo>
                    <a:pt x="23" y="47"/>
                  </a:moveTo>
                  <a:cubicBezTo>
                    <a:pt x="32" y="47"/>
                    <a:pt x="40" y="37"/>
                    <a:pt x="40" y="27"/>
                  </a:cubicBezTo>
                  <a:cubicBezTo>
                    <a:pt x="40" y="15"/>
                    <a:pt x="32" y="6"/>
                    <a:pt x="23" y="6"/>
                  </a:cubicBezTo>
                  <a:cubicBezTo>
                    <a:pt x="13" y="6"/>
                    <a:pt x="5" y="15"/>
                    <a:pt x="5" y="27"/>
                  </a:cubicBezTo>
                  <a:cubicBezTo>
                    <a:pt x="5" y="37"/>
                    <a:pt x="13" y="47"/>
                    <a:pt x="23" y="47"/>
                  </a:cubicBezTo>
                  <a:close/>
                  <a:moveTo>
                    <a:pt x="23" y="0"/>
                  </a:moveTo>
                  <a:cubicBezTo>
                    <a:pt x="35" y="0"/>
                    <a:pt x="45" y="13"/>
                    <a:pt x="45" y="27"/>
                  </a:cubicBezTo>
                  <a:cubicBezTo>
                    <a:pt x="45" y="41"/>
                    <a:pt x="35" y="52"/>
                    <a:pt x="23" y="52"/>
                  </a:cubicBezTo>
                  <a:cubicBezTo>
                    <a:pt x="10" y="52"/>
                    <a:pt x="0" y="41"/>
                    <a:pt x="0" y="27"/>
                  </a:cubicBezTo>
                  <a:cubicBezTo>
                    <a:pt x="0" y="13"/>
                    <a:pt x="10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38" name="Freeform 143">
              <a:extLst>
                <a:ext uri="{FF2B5EF4-FFF2-40B4-BE49-F238E27FC236}">
                  <a16:creationId xmlns="" xmlns:a16="http://schemas.microsoft.com/office/drawing/2014/main" id="{BDE7F403-FE4B-4701-B767-8B4C9183F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4694" y="3572668"/>
              <a:ext cx="20637" cy="9525"/>
            </a:xfrm>
            <a:custGeom>
              <a:avLst/>
              <a:gdLst>
                <a:gd name="T0" fmla="*/ 55 w 56"/>
                <a:gd name="T1" fmla="*/ 0 h 28"/>
                <a:gd name="T2" fmla="*/ 0 w 56"/>
                <a:gd name="T3" fmla="*/ 27 h 28"/>
                <a:gd name="T4" fmla="*/ 55 w 56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55" y="0"/>
                  </a:moveTo>
                  <a:cubicBezTo>
                    <a:pt x="37" y="11"/>
                    <a:pt x="18" y="19"/>
                    <a:pt x="0" y="27"/>
                  </a:cubicBezTo>
                  <a:cubicBezTo>
                    <a:pt x="24" y="17"/>
                    <a:pt x="42" y="7"/>
                    <a:pt x="5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39" name="Freeform 144">
              <a:extLst>
                <a:ext uri="{FF2B5EF4-FFF2-40B4-BE49-F238E27FC236}">
                  <a16:creationId xmlns="" xmlns:a16="http://schemas.microsoft.com/office/drawing/2014/main" id="{DAF25FC6-6DA9-4FC5-A01C-B2B8FE8B8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7869" y="3567906"/>
              <a:ext cx="22225" cy="23812"/>
            </a:xfrm>
            <a:custGeom>
              <a:avLst/>
              <a:gdLst>
                <a:gd name="T0" fmla="*/ 0 w 63"/>
                <a:gd name="T1" fmla="*/ 63 h 64"/>
                <a:gd name="T2" fmla="*/ 62 w 63"/>
                <a:gd name="T3" fmla="*/ 0 h 64"/>
                <a:gd name="T4" fmla="*/ 0 w 63"/>
                <a:gd name="T5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64">
                  <a:moveTo>
                    <a:pt x="0" y="63"/>
                  </a:moveTo>
                  <a:cubicBezTo>
                    <a:pt x="49" y="44"/>
                    <a:pt x="62" y="0"/>
                    <a:pt x="62" y="0"/>
                  </a:cubicBezTo>
                  <a:cubicBezTo>
                    <a:pt x="62" y="0"/>
                    <a:pt x="50" y="44"/>
                    <a:pt x="0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40" name="Freeform 145">
              <a:extLst>
                <a:ext uri="{FF2B5EF4-FFF2-40B4-BE49-F238E27FC236}">
                  <a16:creationId xmlns="" xmlns:a16="http://schemas.microsoft.com/office/drawing/2014/main" id="{DA3EE547-FAD2-41DB-9757-1319C44E0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3894" y="3591718"/>
              <a:ext cx="3175" cy="1588"/>
            </a:xfrm>
            <a:custGeom>
              <a:avLst/>
              <a:gdLst>
                <a:gd name="T0" fmla="*/ 9 w 10"/>
                <a:gd name="T1" fmla="*/ 0 h 2"/>
                <a:gd name="T2" fmla="*/ 0 w 10"/>
                <a:gd name="T3" fmla="*/ 1 h 2"/>
                <a:gd name="T4" fmla="*/ 9 w 10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">
                  <a:moveTo>
                    <a:pt x="9" y="0"/>
                  </a:moveTo>
                  <a:cubicBezTo>
                    <a:pt x="4" y="1"/>
                    <a:pt x="1" y="1"/>
                    <a:pt x="0" y="1"/>
                  </a:cubicBezTo>
                  <a:cubicBezTo>
                    <a:pt x="2" y="1"/>
                    <a:pt x="6" y="0"/>
                    <a:pt x="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41" name="Freeform 146">
              <a:extLst>
                <a:ext uri="{FF2B5EF4-FFF2-40B4-BE49-F238E27FC236}">
                  <a16:creationId xmlns="" xmlns:a16="http://schemas.microsoft.com/office/drawing/2014/main" id="{3A73C7E2-6DD3-4DD0-A977-D11E08DF7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7106" y="3658393"/>
              <a:ext cx="11113" cy="17463"/>
            </a:xfrm>
            <a:custGeom>
              <a:avLst/>
              <a:gdLst>
                <a:gd name="T0" fmla="*/ 20 w 31"/>
                <a:gd name="T1" fmla="*/ 0 h 49"/>
                <a:gd name="T2" fmla="*/ 26 w 31"/>
                <a:gd name="T3" fmla="*/ 5 h 49"/>
                <a:gd name="T4" fmla="*/ 29 w 31"/>
                <a:gd name="T5" fmla="*/ 14 h 49"/>
                <a:gd name="T6" fmla="*/ 29 w 31"/>
                <a:gd name="T7" fmla="*/ 26 h 49"/>
                <a:gd name="T8" fmla="*/ 25 w 31"/>
                <a:gd name="T9" fmla="*/ 37 h 49"/>
                <a:gd name="T10" fmla="*/ 18 w 31"/>
                <a:gd name="T11" fmla="*/ 45 h 49"/>
                <a:gd name="T12" fmla="*/ 10 w 31"/>
                <a:gd name="T13" fmla="*/ 47 h 49"/>
                <a:gd name="T14" fmla="*/ 4 w 31"/>
                <a:gd name="T15" fmla="*/ 43 h 49"/>
                <a:gd name="T16" fmla="*/ 0 w 31"/>
                <a:gd name="T17" fmla="*/ 33 h 49"/>
                <a:gd name="T18" fmla="*/ 1 w 31"/>
                <a:gd name="T19" fmla="*/ 21 h 49"/>
                <a:gd name="T20" fmla="*/ 5 w 31"/>
                <a:gd name="T21" fmla="*/ 10 h 49"/>
                <a:gd name="T22" fmla="*/ 12 w 31"/>
                <a:gd name="T23" fmla="*/ 2 h 49"/>
                <a:gd name="T24" fmla="*/ 20 w 31"/>
                <a:gd name="T2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49">
                  <a:moveTo>
                    <a:pt x="20" y="0"/>
                  </a:moveTo>
                  <a:cubicBezTo>
                    <a:pt x="22" y="1"/>
                    <a:pt x="24" y="2"/>
                    <a:pt x="26" y="5"/>
                  </a:cubicBezTo>
                  <a:cubicBezTo>
                    <a:pt x="28" y="8"/>
                    <a:pt x="29" y="10"/>
                    <a:pt x="29" y="14"/>
                  </a:cubicBezTo>
                  <a:cubicBezTo>
                    <a:pt x="30" y="18"/>
                    <a:pt x="30" y="22"/>
                    <a:pt x="29" y="26"/>
                  </a:cubicBezTo>
                  <a:cubicBezTo>
                    <a:pt x="28" y="31"/>
                    <a:pt x="27" y="34"/>
                    <a:pt x="25" y="37"/>
                  </a:cubicBezTo>
                  <a:cubicBezTo>
                    <a:pt x="23" y="41"/>
                    <a:pt x="21" y="43"/>
                    <a:pt x="18" y="45"/>
                  </a:cubicBezTo>
                  <a:cubicBezTo>
                    <a:pt x="15" y="47"/>
                    <a:pt x="13" y="48"/>
                    <a:pt x="10" y="47"/>
                  </a:cubicBezTo>
                  <a:cubicBezTo>
                    <a:pt x="8" y="47"/>
                    <a:pt x="6" y="46"/>
                    <a:pt x="4" y="43"/>
                  </a:cubicBezTo>
                  <a:cubicBezTo>
                    <a:pt x="2" y="40"/>
                    <a:pt x="1" y="37"/>
                    <a:pt x="0" y="33"/>
                  </a:cubicBezTo>
                  <a:cubicBezTo>
                    <a:pt x="0" y="29"/>
                    <a:pt x="0" y="25"/>
                    <a:pt x="1" y="21"/>
                  </a:cubicBezTo>
                  <a:cubicBezTo>
                    <a:pt x="2" y="17"/>
                    <a:pt x="3" y="13"/>
                    <a:pt x="5" y="10"/>
                  </a:cubicBezTo>
                  <a:cubicBezTo>
                    <a:pt x="7" y="6"/>
                    <a:pt x="9" y="4"/>
                    <a:pt x="12" y="2"/>
                  </a:cubicBezTo>
                  <a:cubicBezTo>
                    <a:pt x="15" y="0"/>
                    <a:pt x="17" y="0"/>
                    <a:pt x="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42" name="Freeform 147">
              <a:extLst>
                <a:ext uri="{FF2B5EF4-FFF2-40B4-BE49-F238E27FC236}">
                  <a16:creationId xmlns="" xmlns:a16="http://schemas.microsoft.com/office/drawing/2014/main" id="{9F1C37D0-D123-484A-A17A-7CBB79E94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5519" y="3656806"/>
              <a:ext cx="14287" cy="19050"/>
            </a:xfrm>
            <a:custGeom>
              <a:avLst/>
              <a:gdLst>
                <a:gd name="T0" fmla="*/ 15 w 38"/>
                <a:gd name="T1" fmla="*/ 48 h 55"/>
                <a:gd name="T2" fmla="*/ 16 w 38"/>
                <a:gd name="T3" fmla="*/ 48 h 55"/>
                <a:gd name="T4" fmla="*/ 31 w 38"/>
                <a:gd name="T5" fmla="*/ 29 h 55"/>
                <a:gd name="T6" fmla="*/ 30 w 38"/>
                <a:gd name="T7" fmla="*/ 12 h 55"/>
                <a:gd name="T8" fmla="*/ 23 w 38"/>
                <a:gd name="T9" fmla="*/ 5 h 55"/>
                <a:gd name="T10" fmla="*/ 22 w 38"/>
                <a:gd name="T11" fmla="*/ 5 h 55"/>
                <a:gd name="T12" fmla="*/ 9 w 38"/>
                <a:gd name="T13" fmla="*/ 25 h 55"/>
                <a:gd name="T14" fmla="*/ 15 w 38"/>
                <a:gd name="T15" fmla="*/ 48 h 55"/>
                <a:gd name="T16" fmla="*/ 22 w 38"/>
                <a:gd name="T17" fmla="*/ 0 h 55"/>
                <a:gd name="T18" fmla="*/ 25 w 38"/>
                <a:gd name="T19" fmla="*/ 0 h 55"/>
                <a:gd name="T20" fmla="*/ 35 w 38"/>
                <a:gd name="T21" fmla="*/ 11 h 55"/>
                <a:gd name="T22" fmla="*/ 36 w 38"/>
                <a:gd name="T23" fmla="*/ 30 h 55"/>
                <a:gd name="T24" fmla="*/ 16 w 38"/>
                <a:gd name="T25" fmla="*/ 54 h 55"/>
                <a:gd name="T26" fmla="*/ 14 w 38"/>
                <a:gd name="T27" fmla="*/ 53 h 55"/>
                <a:gd name="T28" fmla="*/ 3 w 38"/>
                <a:gd name="T29" fmla="*/ 23 h 55"/>
                <a:gd name="T30" fmla="*/ 22 w 38"/>
                <a:gd name="T3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5">
                  <a:moveTo>
                    <a:pt x="15" y="48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1" y="48"/>
                    <a:pt x="28" y="41"/>
                    <a:pt x="31" y="29"/>
                  </a:cubicBezTo>
                  <a:cubicBezTo>
                    <a:pt x="32" y="23"/>
                    <a:pt x="31" y="17"/>
                    <a:pt x="30" y="12"/>
                  </a:cubicBezTo>
                  <a:cubicBezTo>
                    <a:pt x="29" y="10"/>
                    <a:pt x="27" y="6"/>
                    <a:pt x="23" y="5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17" y="5"/>
                    <a:pt x="11" y="13"/>
                    <a:pt x="9" y="25"/>
                  </a:cubicBezTo>
                  <a:cubicBezTo>
                    <a:pt x="6" y="37"/>
                    <a:pt x="11" y="47"/>
                    <a:pt x="15" y="48"/>
                  </a:cubicBezTo>
                  <a:close/>
                  <a:moveTo>
                    <a:pt x="22" y="0"/>
                  </a:moveTo>
                  <a:cubicBezTo>
                    <a:pt x="23" y="0"/>
                    <a:pt x="24" y="0"/>
                    <a:pt x="25" y="0"/>
                  </a:cubicBezTo>
                  <a:cubicBezTo>
                    <a:pt x="29" y="1"/>
                    <a:pt x="33" y="5"/>
                    <a:pt x="35" y="11"/>
                  </a:cubicBezTo>
                  <a:cubicBezTo>
                    <a:pt x="37" y="16"/>
                    <a:pt x="37" y="23"/>
                    <a:pt x="36" y="30"/>
                  </a:cubicBezTo>
                  <a:cubicBezTo>
                    <a:pt x="33" y="44"/>
                    <a:pt x="25" y="54"/>
                    <a:pt x="16" y="54"/>
                  </a:cubicBezTo>
                  <a:cubicBezTo>
                    <a:pt x="16" y="54"/>
                    <a:pt x="15" y="54"/>
                    <a:pt x="14" y="53"/>
                  </a:cubicBezTo>
                  <a:cubicBezTo>
                    <a:pt x="5" y="52"/>
                    <a:pt x="0" y="39"/>
                    <a:pt x="3" y="23"/>
                  </a:cubicBezTo>
                  <a:cubicBezTo>
                    <a:pt x="6" y="10"/>
                    <a:pt x="14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43" name="Freeform 148">
              <a:extLst>
                <a:ext uri="{FF2B5EF4-FFF2-40B4-BE49-F238E27FC236}">
                  <a16:creationId xmlns="" xmlns:a16="http://schemas.microsoft.com/office/drawing/2014/main" id="{6F2A30F8-6AA7-46A5-84F3-EF17AC782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6194" y="3588543"/>
              <a:ext cx="20637" cy="36513"/>
            </a:xfrm>
            <a:custGeom>
              <a:avLst/>
              <a:gdLst>
                <a:gd name="T0" fmla="*/ 2 w 58"/>
                <a:gd name="T1" fmla="*/ 94 h 101"/>
                <a:gd name="T2" fmla="*/ 51 w 58"/>
                <a:gd name="T3" fmla="*/ 2 h 101"/>
                <a:gd name="T4" fmla="*/ 54 w 58"/>
                <a:gd name="T5" fmla="*/ 0 h 101"/>
                <a:gd name="T6" fmla="*/ 57 w 58"/>
                <a:gd name="T7" fmla="*/ 3 h 101"/>
                <a:gd name="T8" fmla="*/ 5 w 58"/>
                <a:gd name="T9" fmla="*/ 99 h 101"/>
                <a:gd name="T10" fmla="*/ 3 w 58"/>
                <a:gd name="T11" fmla="*/ 100 h 101"/>
                <a:gd name="T12" fmla="*/ 1 w 58"/>
                <a:gd name="T13" fmla="*/ 98 h 101"/>
                <a:gd name="T14" fmla="*/ 2 w 58"/>
                <a:gd name="T15" fmla="*/ 9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1">
                  <a:moveTo>
                    <a:pt x="2" y="94"/>
                  </a:moveTo>
                  <a:cubicBezTo>
                    <a:pt x="38" y="73"/>
                    <a:pt x="51" y="3"/>
                    <a:pt x="51" y="2"/>
                  </a:cubicBezTo>
                  <a:cubicBezTo>
                    <a:pt x="51" y="1"/>
                    <a:pt x="53" y="0"/>
                    <a:pt x="54" y="0"/>
                  </a:cubicBezTo>
                  <a:cubicBezTo>
                    <a:pt x="56" y="0"/>
                    <a:pt x="57" y="2"/>
                    <a:pt x="57" y="3"/>
                  </a:cubicBezTo>
                  <a:cubicBezTo>
                    <a:pt x="56" y="6"/>
                    <a:pt x="44" y="77"/>
                    <a:pt x="5" y="99"/>
                  </a:cubicBezTo>
                  <a:cubicBezTo>
                    <a:pt x="4" y="99"/>
                    <a:pt x="4" y="100"/>
                    <a:pt x="3" y="100"/>
                  </a:cubicBezTo>
                  <a:cubicBezTo>
                    <a:pt x="2" y="100"/>
                    <a:pt x="1" y="99"/>
                    <a:pt x="1" y="98"/>
                  </a:cubicBezTo>
                  <a:cubicBezTo>
                    <a:pt x="0" y="97"/>
                    <a:pt x="1" y="95"/>
                    <a:pt x="2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44" name="Freeform 149">
              <a:extLst>
                <a:ext uri="{FF2B5EF4-FFF2-40B4-BE49-F238E27FC236}">
                  <a16:creationId xmlns="" xmlns:a16="http://schemas.microsoft.com/office/drawing/2014/main" id="{A89DA731-4D7C-4EBA-9F65-11B5842FE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2806" y="3586956"/>
              <a:ext cx="100013" cy="28575"/>
            </a:xfrm>
            <a:custGeom>
              <a:avLst/>
              <a:gdLst>
                <a:gd name="T0" fmla="*/ 3 w 280"/>
                <a:gd name="T1" fmla="*/ 73 h 80"/>
                <a:gd name="T2" fmla="*/ 3 w 280"/>
                <a:gd name="T3" fmla="*/ 73 h 80"/>
                <a:gd name="T4" fmla="*/ 275 w 280"/>
                <a:gd name="T5" fmla="*/ 1 h 80"/>
                <a:gd name="T6" fmla="*/ 279 w 280"/>
                <a:gd name="T7" fmla="*/ 2 h 80"/>
                <a:gd name="T8" fmla="*/ 277 w 280"/>
                <a:gd name="T9" fmla="*/ 6 h 80"/>
                <a:gd name="T10" fmla="*/ 13 w 280"/>
                <a:gd name="T11" fmla="*/ 79 h 80"/>
                <a:gd name="T12" fmla="*/ 3 w 280"/>
                <a:gd name="T13" fmla="*/ 79 h 80"/>
                <a:gd name="T14" fmla="*/ 0 w 280"/>
                <a:gd name="T15" fmla="*/ 76 h 80"/>
                <a:gd name="T16" fmla="*/ 3 w 280"/>
                <a:gd name="T17" fmla="*/ 7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80">
                  <a:moveTo>
                    <a:pt x="3" y="73"/>
                  </a:moveTo>
                  <a:lnTo>
                    <a:pt x="3" y="73"/>
                  </a:lnTo>
                  <a:cubicBezTo>
                    <a:pt x="101" y="76"/>
                    <a:pt x="205" y="33"/>
                    <a:pt x="275" y="1"/>
                  </a:cubicBezTo>
                  <a:cubicBezTo>
                    <a:pt x="276" y="0"/>
                    <a:pt x="278" y="1"/>
                    <a:pt x="279" y="2"/>
                  </a:cubicBezTo>
                  <a:cubicBezTo>
                    <a:pt x="279" y="3"/>
                    <a:pt x="279" y="5"/>
                    <a:pt x="277" y="6"/>
                  </a:cubicBezTo>
                  <a:cubicBezTo>
                    <a:pt x="210" y="38"/>
                    <a:pt x="109" y="79"/>
                    <a:pt x="13" y="79"/>
                  </a:cubicBezTo>
                  <a:cubicBezTo>
                    <a:pt x="10" y="79"/>
                    <a:pt x="6" y="79"/>
                    <a:pt x="3" y="79"/>
                  </a:cubicBezTo>
                  <a:cubicBezTo>
                    <a:pt x="1" y="79"/>
                    <a:pt x="0" y="77"/>
                    <a:pt x="0" y="76"/>
                  </a:cubicBezTo>
                  <a:cubicBezTo>
                    <a:pt x="0" y="74"/>
                    <a:pt x="1" y="73"/>
                    <a:pt x="3" y="7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45" name="Freeform 150">
              <a:extLst>
                <a:ext uri="{FF2B5EF4-FFF2-40B4-BE49-F238E27FC236}">
                  <a16:creationId xmlns="" xmlns:a16="http://schemas.microsoft.com/office/drawing/2014/main" id="{D6DA23EC-5DC7-427D-8E01-F0F163670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6294" y="3520281"/>
              <a:ext cx="109537" cy="41275"/>
            </a:xfrm>
            <a:custGeom>
              <a:avLst/>
              <a:gdLst>
                <a:gd name="T0" fmla="*/ 4 w 304"/>
                <a:gd name="T1" fmla="*/ 0 h 116"/>
                <a:gd name="T2" fmla="*/ 300 w 304"/>
                <a:gd name="T3" fmla="*/ 110 h 116"/>
                <a:gd name="T4" fmla="*/ 302 w 304"/>
                <a:gd name="T5" fmla="*/ 113 h 116"/>
                <a:gd name="T6" fmla="*/ 299 w 304"/>
                <a:gd name="T7" fmla="*/ 115 h 116"/>
                <a:gd name="T8" fmla="*/ 1 w 304"/>
                <a:gd name="T9" fmla="*/ 5 h 116"/>
                <a:gd name="T10" fmla="*/ 0 w 304"/>
                <a:gd name="T11" fmla="*/ 1 h 116"/>
                <a:gd name="T12" fmla="*/ 4 w 304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116">
                  <a:moveTo>
                    <a:pt x="4" y="0"/>
                  </a:moveTo>
                  <a:cubicBezTo>
                    <a:pt x="91" y="56"/>
                    <a:pt x="201" y="96"/>
                    <a:pt x="300" y="110"/>
                  </a:cubicBezTo>
                  <a:cubicBezTo>
                    <a:pt x="301" y="110"/>
                    <a:pt x="303" y="111"/>
                    <a:pt x="302" y="113"/>
                  </a:cubicBezTo>
                  <a:cubicBezTo>
                    <a:pt x="302" y="114"/>
                    <a:pt x="301" y="115"/>
                    <a:pt x="299" y="115"/>
                  </a:cubicBezTo>
                  <a:cubicBezTo>
                    <a:pt x="200" y="102"/>
                    <a:pt x="88" y="60"/>
                    <a:pt x="1" y="5"/>
                  </a:cubicBezTo>
                  <a:cubicBezTo>
                    <a:pt x="0" y="4"/>
                    <a:pt x="0" y="3"/>
                    <a:pt x="0" y="1"/>
                  </a:cubicBezTo>
                  <a:cubicBezTo>
                    <a:pt x="1" y="0"/>
                    <a:pt x="3" y="0"/>
                    <a:pt x="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46" name="Freeform 151">
              <a:extLst>
                <a:ext uri="{FF2B5EF4-FFF2-40B4-BE49-F238E27FC236}">
                  <a16:creationId xmlns="" xmlns:a16="http://schemas.microsoft.com/office/drawing/2014/main" id="{A2CDD230-8B0B-45A3-B8E9-9FD25B8C4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3106" y="3391693"/>
              <a:ext cx="34925" cy="17463"/>
            </a:xfrm>
            <a:custGeom>
              <a:avLst/>
              <a:gdLst>
                <a:gd name="T0" fmla="*/ 3 w 95"/>
                <a:gd name="T1" fmla="*/ 0 h 48"/>
                <a:gd name="T2" fmla="*/ 92 w 95"/>
                <a:gd name="T3" fmla="*/ 42 h 48"/>
                <a:gd name="T4" fmla="*/ 93 w 95"/>
                <a:gd name="T5" fmla="*/ 46 h 48"/>
                <a:gd name="T6" fmla="*/ 90 w 95"/>
                <a:gd name="T7" fmla="*/ 47 h 48"/>
                <a:gd name="T8" fmla="*/ 89 w 95"/>
                <a:gd name="T9" fmla="*/ 47 h 48"/>
                <a:gd name="T10" fmla="*/ 3 w 95"/>
                <a:gd name="T11" fmla="*/ 5 h 48"/>
                <a:gd name="T12" fmla="*/ 0 w 95"/>
                <a:gd name="T13" fmla="*/ 3 h 48"/>
                <a:gd name="T14" fmla="*/ 3 w 95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48">
                  <a:moveTo>
                    <a:pt x="3" y="0"/>
                  </a:moveTo>
                  <a:cubicBezTo>
                    <a:pt x="31" y="0"/>
                    <a:pt x="71" y="22"/>
                    <a:pt x="92" y="42"/>
                  </a:cubicBezTo>
                  <a:cubicBezTo>
                    <a:pt x="94" y="44"/>
                    <a:pt x="94" y="45"/>
                    <a:pt x="93" y="46"/>
                  </a:cubicBezTo>
                  <a:cubicBezTo>
                    <a:pt x="92" y="47"/>
                    <a:pt x="91" y="47"/>
                    <a:pt x="90" y="47"/>
                  </a:cubicBezTo>
                  <a:lnTo>
                    <a:pt x="89" y="47"/>
                  </a:lnTo>
                  <a:cubicBezTo>
                    <a:pt x="68" y="26"/>
                    <a:pt x="30" y="6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47" name="Freeform 152">
              <a:extLst>
                <a:ext uri="{FF2B5EF4-FFF2-40B4-BE49-F238E27FC236}">
                  <a16:creationId xmlns="" xmlns:a16="http://schemas.microsoft.com/office/drawing/2014/main" id="{00D64F0D-D33A-437B-B8C7-25274EF78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5006" y="3450431"/>
              <a:ext cx="71438" cy="6350"/>
            </a:xfrm>
            <a:custGeom>
              <a:avLst/>
              <a:gdLst>
                <a:gd name="T0" fmla="*/ 3 w 199"/>
                <a:gd name="T1" fmla="*/ 9 h 16"/>
                <a:gd name="T2" fmla="*/ 3 w 199"/>
                <a:gd name="T3" fmla="*/ 9 h 16"/>
                <a:gd name="T4" fmla="*/ 100 w 199"/>
                <a:gd name="T5" fmla="*/ 5 h 16"/>
                <a:gd name="T6" fmla="*/ 195 w 199"/>
                <a:gd name="T7" fmla="*/ 1 h 16"/>
                <a:gd name="T8" fmla="*/ 198 w 199"/>
                <a:gd name="T9" fmla="*/ 3 h 16"/>
                <a:gd name="T10" fmla="*/ 195 w 199"/>
                <a:gd name="T11" fmla="*/ 7 h 16"/>
                <a:gd name="T12" fmla="*/ 101 w 199"/>
                <a:gd name="T13" fmla="*/ 11 h 16"/>
                <a:gd name="T14" fmla="*/ 9 w 199"/>
                <a:gd name="T15" fmla="*/ 15 h 16"/>
                <a:gd name="T16" fmla="*/ 3 w 199"/>
                <a:gd name="T17" fmla="*/ 15 h 16"/>
                <a:gd name="T18" fmla="*/ 0 w 199"/>
                <a:gd name="T19" fmla="*/ 12 h 16"/>
                <a:gd name="T20" fmla="*/ 3 w 199"/>
                <a:gd name="T2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9" h="16">
                  <a:moveTo>
                    <a:pt x="3" y="9"/>
                  </a:moveTo>
                  <a:lnTo>
                    <a:pt x="3" y="9"/>
                  </a:lnTo>
                  <a:cubicBezTo>
                    <a:pt x="35" y="10"/>
                    <a:pt x="68" y="8"/>
                    <a:pt x="100" y="5"/>
                  </a:cubicBezTo>
                  <a:cubicBezTo>
                    <a:pt x="132" y="3"/>
                    <a:pt x="163" y="1"/>
                    <a:pt x="195" y="1"/>
                  </a:cubicBezTo>
                  <a:cubicBezTo>
                    <a:pt x="196" y="0"/>
                    <a:pt x="198" y="2"/>
                    <a:pt x="198" y="3"/>
                  </a:cubicBezTo>
                  <a:cubicBezTo>
                    <a:pt x="198" y="5"/>
                    <a:pt x="196" y="7"/>
                    <a:pt x="195" y="7"/>
                  </a:cubicBezTo>
                  <a:cubicBezTo>
                    <a:pt x="164" y="7"/>
                    <a:pt x="132" y="9"/>
                    <a:pt x="101" y="11"/>
                  </a:cubicBezTo>
                  <a:cubicBezTo>
                    <a:pt x="70" y="13"/>
                    <a:pt x="39" y="15"/>
                    <a:pt x="9" y="15"/>
                  </a:cubicBezTo>
                  <a:cubicBezTo>
                    <a:pt x="7" y="15"/>
                    <a:pt x="5" y="15"/>
                    <a:pt x="3" y="15"/>
                  </a:cubicBezTo>
                  <a:cubicBezTo>
                    <a:pt x="1" y="15"/>
                    <a:pt x="0" y="14"/>
                    <a:pt x="0" y="12"/>
                  </a:cubicBezTo>
                  <a:cubicBezTo>
                    <a:pt x="0" y="11"/>
                    <a:pt x="1" y="9"/>
                    <a:pt x="3" y="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48" name="Freeform 153">
              <a:extLst>
                <a:ext uri="{FF2B5EF4-FFF2-40B4-BE49-F238E27FC236}">
                  <a16:creationId xmlns="" xmlns:a16="http://schemas.microsoft.com/office/drawing/2014/main" id="{B138D6DE-FE8E-46B6-800B-300951C55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6006" y="3496468"/>
              <a:ext cx="20638" cy="12700"/>
            </a:xfrm>
            <a:custGeom>
              <a:avLst/>
              <a:gdLst>
                <a:gd name="T0" fmla="*/ 5 w 57"/>
                <a:gd name="T1" fmla="*/ 1 h 36"/>
                <a:gd name="T2" fmla="*/ 53 w 57"/>
                <a:gd name="T3" fmla="*/ 30 h 36"/>
                <a:gd name="T4" fmla="*/ 55 w 57"/>
                <a:gd name="T5" fmla="*/ 33 h 36"/>
                <a:gd name="T6" fmla="*/ 53 w 57"/>
                <a:gd name="T7" fmla="*/ 35 h 36"/>
                <a:gd name="T8" fmla="*/ 52 w 57"/>
                <a:gd name="T9" fmla="*/ 34 h 36"/>
                <a:gd name="T10" fmla="*/ 1 w 57"/>
                <a:gd name="T11" fmla="*/ 5 h 36"/>
                <a:gd name="T12" fmla="*/ 1 w 57"/>
                <a:gd name="T13" fmla="*/ 1 h 36"/>
                <a:gd name="T14" fmla="*/ 5 w 57"/>
                <a:gd name="T15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36">
                  <a:moveTo>
                    <a:pt x="5" y="1"/>
                  </a:moveTo>
                  <a:cubicBezTo>
                    <a:pt x="18" y="14"/>
                    <a:pt x="34" y="24"/>
                    <a:pt x="53" y="30"/>
                  </a:cubicBezTo>
                  <a:cubicBezTo>
                    <a:pt x="55" y="30"/>
                    <a:pt x="56" y="31"/>
                    <a:pt x="55" y="33"/>
                  </a:cubicBezTo>
                  <a:cubicBezTo>
                    <a:pt x="55" y="34"/>
                    <a:pt x="54" y="35"/>
                    <a:pt x="53" y="35"/>
                  </a:cubicBezTo>
                  <a:cubicBezTo>
                    <a:pt x="52" y="35"/>
                    <a:pt x="52" y="35"/>
                    <a:pt x="52" y="34"/>
                  </a:cubicBezTo>
                  <a:cubicBezTo>
                    <a:pt x="31" y="29"/>
                    <a:pt x="15" y="19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49" name="Freeform 154">
              <a:extLst>
                <a:ext uri="{FF2B5EF4-FFF2-40B4-BE49-F238E27FC236}">
                  <a16:creationId xmlns="" xmlns:a16="http://schemas.microsoft.com/office/drawing/2014/main" id="{69C0C143-1818-4844-A529-AF74F1105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781" y="3598068"/>
              <a:ext cx="68263" cy="11113"/>
            </a:xfrm>
            <a:custGeom>
              <a:avLst/>
              <a:gdLst>
                <a:gd name="T0" fmla="*/ 3 w 190"/>
                <a:gd name="T1" fmla="*/ 22 h 29"/>
                <a:gd name="T2" fmla="*/ 112 w 190"/>
                <a:gd name="T3" fmla="*/ 11 h 29"/>
                <a:gd name="T4" fmla="*/ 186 w 190"/>
                <a:gd name="T5" fmla="*/ 0 h 29"/>
                <a:gd name="T6" fmla="*/ 189 w 190"/>
                <a:gd name="T7" fmla="*/ 3 h 29"/>
                <a:gd name="T8" fmla="*/ 187 w 190"/>
                <a:gd name="T9" fmla="*/ 6 h 29"/>
                <a:gd name="T10" fmla="*/ 113 w 190"/>
                <a:gd name="T11" fmla="*/ 17 h 29"/>
                <a:gd name="T12" fmla="*/ 15 w 190"/>
                <a:gd name="T13" fmla="*/ 28 h 29"/>
                <a:gd name="T14" fmla="*/ 2 w 190"/>
                <a:gd name="T15" fmla="*/ 27 h 29"/>
                <a:gd name="T16" fmla="*/ 0 w 190"/>
                <a:gd name="T17" fmla="*/ 24 h 29"/>
                <a:gd name="T18" fmla="*/ 3 w 190"/>
                <a:gd name="T19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0" h="29">
                  <a:moveTo>
                    <a:pt x="3" y="22"/>
                  </a:moveTo>
                  <a:cubicBezTo>
                    <a:pt x="44" y="23"/>
                    <a:pt x="77" y="17"/>
                    <a:pt x="112" y="11"/>
                  </a:cubicBezTo>
                  <a:cubicBezTo>
                    <a:pt x="136" y="7"/>
                    <a:pt x="159" y="2"/>
                    <a:pt x="186" y="0"/>
                  </a:cubicBezTo>
                  <a:cubicBezTo>
                    <a:pt x="188" y="0"/>
                    <a:pt x="189" y="1"/>
                    <a:pt x="189" y="3"/>
                  </a:cubicBezTo>
                  <a:cubicBezTo>
                    <a:pt x="189" y="4"/>
                    <a:pt x="188" y="6"/>
                    <a:pt x="187" y="6"/>
                  </a:cubicBezTo>
                  <a:cubicBezTo>
                    <a:pt x="160" y="8"/>
                    <a:pt x="136" y="13"/>
                    <a:pt x="113" y="17"/>
                  </a:cubicBezTo>
                  <a:cubicBezTo>
                    <a:pt x="81" y="22"/>
                    <a:pt x="51" y="28"/>
                    <a:pt x="15" y="28"/>
                  </a:cubicBezTo>
                  <a:cubicBezTo>
                    <a:pt x="11" y="28"/>
                    <a:pt x="7" y="28"/>
                    <a:pt x="2" y="27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0" y="23"/>
                    <a:pt x="1" y="22"/>
                    <a:pt x="3" y="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50" name="Freeform 155">
              <a:extLst>
                <a:ext uri="{FF2B5EF4-FFF2-40B4-BE49-F238E27FC236}">
                  <a16:creationId xmlns="" xmlns:a16="http://schemas.microsoft.com/office/drawing/2014/main" id="{A65FBBB7-8D60-42BC-916E-773ECED10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9981" y="3571081"/>
              <a:ext cx="41275" cy="9525"/>
            </a:xfrm>
            <a:custGeom>
              <a:avLst/>
              <a:gdLst>
                <a:gd name="T0" fmla="*/ 3 w 116"/>
                <a:gd name="T1" fmla="*/ 20 h 26"/>
                <a:gd name="T2" fmla="*/ 72 w 116"/>
                <a:gd name="T3" fmla="*/ 8 h 26"/>
                <a:gd name="T4" fmla="*/ 112 w 116"/>
                <a:gd name="T5" fmla="*/ 0 h 26"/>
                <a:gd name="T6" fmla="*/ 115 w 116"/>
                <a:gd name="T7" fmla="*/ 2 h 26"/>
                <a:gd name="T8" fmla="*/ 113 w 116"/>
                <a:gd name="T9" fmla="*/ 5 h 26"/>
                <a:gd name="T10" fmla="*/ 73 w 116"/>
                <a:gd name="T11" fmla="*/ 13 h 26"/>
                <a:gd name="T12" fmla="*/ 3 w 116"/>
                <a:gd name="T13" fmla="*/ 25 h 26"/>
                <a:gd name="T14" fmla="*/ 0 w 116"/>
                <a:gd name="T15" fmla="*/ 23 h 26"/>
                <a:gd name="T16" fmla="*/ 3 w 116"/>
                <a:gd name="T17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26">
                  <a:moveTo>
                    <a:pt x="3" y="20"/>
                  </a:moveTo>
                  <a:cubicBezTo>
                    <a:pt x="26" y="18"/>
                    <a:pt x="48" y="13"/>
                    <a:pt x="72" y="8"/>
                  </a:cubicBezTo>
                  <a:cubicBezTo>
                    <a:pt x="85" y="5"/>
                    <a:pt x="99" y="2"/>
                    <a:pt x="112" y="0"/>
                  </a:cubicBezTo>
                  <a:cubicBezTo>
                    <a:pt x="113" y="0"/>
                    <a:pt x="115" y="1"/>
                    <a:pt x="115" y="2"/>
                  </a:cubicBezTo>
                  <a:cubicBezTo>
                    <a:pt x="115" y="3"/>
                    <a:pt x="114" y="5"/>
                    <a:pt x="113" y="5"/>
                  </a:cubicBezTo>
                  <a:cubicBezTo>
                    <a:pt x="100" y="7"/>
                    <a:pt x="86" y="10"/>
                    <a:pt x="73" y="13"/>
                  </a:cubicBezTo>
                  <a:cubicBezTo>
                    <a:pt x="51" y="18"/>
                    <a:pt x="27" y="23"/>
                    <a:pt x="3" y="25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2"/>
                    <a:pt x="1" y="20"/>
                    <a:pt x="3" y="2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51" name="Freeform 156">
              <a:extLst>
                <a:ext uri="{FF2B5EF4-FFF2-40B4-BE49-F238E27FC236}">
                  <a16:creationId xmlns="" xmlns:a16="http://schemas.microsoft.com/office/drawing/2014/main" id="{C0D78215-3110-4F5B-9B35-0A93714F6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6994" y="3590131"/>
              <a:ext cx="3175" cy="7937"/>
            </a:xfrm>
            <a:custGeom>
              <a:avLst/>
              <a:gdLst>
                <a:gd name="T0" fmla="*/ 6 w 9"/>
                <a:gd name="T1" fmla="*/ 1 h 20"/>
                <a:gd name="T2" fmla="*/ 8 w 9"/>
                <a:gd name="T3" fmla="*/ 4 h 20"/>
                <a:gd name="T4" fmla="*/ 6 w 9"/>
                <a:gd name="T5" fmla="*/ 17 h 20"/>
                <a:gd name="T6" fmla="*/ 3 w 9"/>
                <a:gd name="T7" fmla="*/ 19 h 20"/>
                <a:gd name="T8" fmla="*/ 2 w 9"/>
                <a:gd name="T9" fmla="*/ 19 h 20"/>
                <a:gd name="T10" fmla="*/ 0 w 9"/>
                <a:gd name="T11" fmla="*/ 16 h 20"/>
                <a:gd name="T12" fmla="*/ 3 w 9"/>
                <a:gd name="T13" fmla="*/ 3 h 20"/>
                <a:gd name="T14" fmla="*/ 6 w 9"/>
                <a:gd name="T1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0">
                  <a:moveTo>
                    <a:pt x="6" y="1"/>
                  </a:moveTo>
                  <a:cubicBezTo>
                    <a:pt x="8" y="1"/>
                    <a:pt x="8" y="3"/>
                    <a:pt x="8" y="4"/>
                  </a:cubicBezTo>
                  <a:cubicBezTo>
                    <a:pt x="7" y="8"/>
                    <a:pt x="6" y="12"/>
                    <a:pt x="6" y="17"/>
                  </a:cubicBezTo>
                  <a:cubicBezTo>
                    <a:pt x="5" y="18"/>
                    <a:pt x="4" y="19"/>
                    <a:pt x="3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1" y="11"/>
                    <a:pt x="2" y="6"/>
                    <a:pt x="3" y="3"/>
                  </a:cubicBezTo>
                  <a:cubicBezTo>
                    <a:pt x="3" y="1"/>
                    <a:pt x="5" y="0"/>
                    <a:pt x="6" y="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52" name="Freeform 157">
              <a:extLst>
                <a:ext uri="{FF2B5EF4-FFF2-40B4-BE49-F238E27FC236}">
                  <a16:creationId xmlns="" xmlns:a16="http://schemas.microsoft.com/office/drawing/2014/main" id="{54E99837-F3FC-4C6D-9176-1F555651E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1281" y="3591718"/>
              <a:ext cx="4763" cy="7938"/>
            </a:xfrm>
            <a:custGeom>
              <a:avLst/>
              <a:gdLst>
                <a:gd name="T0" fmla="*/ 9 w 12"/>
                <a:gd name="T1" fmla="*/ 1 h 21"/>
                <a:gd name="T2" fmla="*/ 10 w 12"/>
                <a:gd name="T3" fmla="*/ 6 h 21"/>
                <a:gd name="T4" fmla="*/ 7 w 12"/>
                <a:gd name="T5" fmla="*/ 16 h 21"/>
                <a:gd name="T6" fmla="*/ 5 w 12"/>
                <a:gd name="T7" fmla="*/ 20 h 21"/>
                <a:gd name="T8" fmla="*/ 4 w 12"/>
                <a:gd name="T9" fmla="*/ 20 h 21"/>
                <a:gd name="T10" fmla="*/ 1 w 12"/>
                <a:gd name="T11" fmla="*/ 17 h 21"/>
                <a:gd name="T12" fmla="*/ 5 w 12"/>
                <a:gd name="T13" fmla="*/ 2 h 21"/>
                <a:gd name="T14" fmla="*/ 9 w 12"/>
                <a:gd name="T15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1">
                  <a:moveTo>
                    <a:pt x="9" y="1"/>
                  </a:moveTo>
                  <a:cubicBezTo>
                    <a:pt x="10" y="2"/>
                    <a:pt x="11" y="5"/>
                    <a:pt x="10" y="6"/>
                  </a:cubicBezTo>
                  <a:cubicBezTo>
                    <a:pt x="7" y="9"/>
                    <a:pt x="7" y="12"/>
                    <a:pt x="7" y="16"/>
                  </a:cubicBezTo>
                  <a:cubicBezTo>
                    <a:pt x="7" y="18"/>
                    <a:pt x="6" y="20"/>
                    <a:pt x="5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1" y="19"/>
                    <a:pt x="1" y="17"/>
                  </a:cubicBezTo>
                  <a:cubicBezTo>
                    <a:pt x="0" y="12"/>
                    <a:pt x="1" y="7"/>
                    <a:pt x="5" y="2"/>
                  </a:cubicBezTo>
                  <a:cubicBezTo>
                    <a:pt x="6" y="1"/>
                    <a:pt x="7" y="0"/>
                    <a:pt x="9" y="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53" name="Freeform 158">
              <a:extLst>
                <a:ext uri="{FF2B5EF4-FFF2-40B4-BE49-F238E27FC236}">
                  <a16:creationId xmlns="" xmlns:a16="http://schemas.microsoft.com/office/drawing/2014/main" id="{0FAD5372-F759-4B81-966A-A148D5F93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9219" y="3599656"/>
              <a:ext cx="4762" cy="9525"/>
            </a:xfrm>
            <a:custGeom>
              <a:avLst/>
              <a:gdLst>
                <a:gd name="T0" fmla="*/ 11 w 14"/>
                <a:gd name="T1" fmla="*/ 1 h 27"/>
                <a:gd name="T2" fmla="*/ 12 w 14"/>
                <a:gd name="T3" fmla="*/ 6 h 27"/>
                <a:gd name="T4" fmla="*/ 8 w 14"/>
                <a:gd name="T5" fmla="*/ 23 h 27"/>
                <a:gd name="T6" fmla="*/ 8 w 14"/>
                <a:gd name="T7" fmla="*/ 23 h 27"/>
                <a:gd name="T8" fmla="*/ 5 w 14"/>
                <a:gd name="T9" fmla="*/ 26 h 27"/>
                <a:gd name="T10" fmla="*/ 5 w 14"/>
                <a:gd name="T11" fmla="*/ 26 h 27"/>
                <a:gd name="T12" fmla="*/ 2 w 14"/>
                <a:gd name="T13" fmla="*/ 24 h 27"/>
                <a:gd name="T14" fmla="*/ 2 w 14"/>
                <a:gd name="T15" fmla="*/ 24 h 27"/>
                <a:gd name="T16" fmla="*/ 7 w 14"/>
                <a:gd name="T17" fmla="*/ 2 h 27"/>
                <a:gd name="T18" fmla="*/ 11 w 14"/>
                <a:gd name="T1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7">
                  <a:moveTo>
                    <a:pt x="11" y="1"/>
                  </a:moveTo>
                  <a:cubicBezTo>
                    <a:pt x="13" y="2"/>
                    <a:pt x="13" y="5"/>
                    <a:pt x="12" y="6"/>
                  </a:cubicBezTo>
                  <a:cubicBezTo>
                    <a:pt x="6" y="13"/>
                    <a:pt x="7" y="17"/>
                    <a:pt x="8" y="23"/>
                  </a:cubicBezTo>
                  <a:lnTo>
                    <a:pt x="8" y="23"/>
                  </a:lnTo>
                  <a:cubicBezTo>
                    <a:pt x="8" y="25"/>
                    <a:pt x="7" y="26"/>
                    <a:pt x="5" y="26"/>
                  </a:cubicBezTo>
                  <a:lnTo>
                    <a:pt x="5" y="26"/>
                  </a:lnTo>
                  <a:cubicBezTo>
                    <a:pt x="3" y="26"/>
                    <a:pt x="2" y="25"/>
                    <a:pt x="2" y="24"/>
                  </a:cubicBezTo>
                  <a:lnTo>
                    <a:pt x="2" y="24"/>
                  </a:lnTo>
                  <a:cubicBezTo>
                    <a:pt x="1" y="18"/>
                    <a:pt x="0" y="12"/>
                    <a:pt x="7" y="2"/>
                  </a:cubicBezTo>
                  <a:cubicBezTo>
                    <a:pt x="8" y="1"/>
                    <a:pt x="10" y="0"/>
                    <a:pt x="11" y="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54" name="Freeform 159">
              <a:extLst>
                <a:ext uri="{FF2B5EF4-FFF2-40B4-BE49-F238E27FC236}">
                  <a16:creationId xmlns="" xmlns:a16="http://schemas.microsoft.com/office/drawing/2014/main" id="{C5E80051-3433-4529-89EC-FE53C29CC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8581" y="3602831"/>
              <a:ext cx="3175" cy="7937"/>
            </a:xfrm>
            <a:custGeom>
              <a:avLst/>
              <a:gdLst>
                <a:gd name="T0" fmla="*/ 4 w 10"/>
                <a:gd name="T1" fmla="*/ 0 h 22"/>
                <a:gd name="T2" fmla="*/ 7 w 10"/>
                <a:gd name="T3" fmla="*/ 3 h 22"/>
                <a:gd name="T4" fmla="*/ 8 w 10"/>
                <a:gd name="T5" fmla="*/ 18 h 22"/>
                <a:gd name="T6" fmla="*/ 5 w 10"/>
                <a:gd name="T7" fmla="*/ 21 h 22"/>
                <a:gd name="T8" fmla="*/ 5 w 10"/>
                <a:gd name="T9" fmla="*/ 21 h 22"/>
                <a:gd name="T10" fmla="*/ 2 w 10"/>
                <a:gd name="T11" fmla="*/ 19 h 22"/>
                <a:gd name="T12" fmla="*/ 1 w 10"/>
                <a:gd name="T13" fmla="*/ 3 h 22"/>
                <a:gd name="T14" fmla="*/ 4 w 10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2">
                  <a:moveTo>
                    <a:pt x="4" y="0"/>
                  </a:moveTo>
                  <a:cubicBezTo>
                    <a:pt x="6" y="0"/>
                    <a:pt x="7" y="1"/>
                    <a:pt x="7" y="3"/>
                  </a:cubicBezTo>
                  <a:cubicBezTo>
                    <a:pt x="7" y="8"/>
                    <a:pt x="8" y="14"/>
                    <a:pt x="8" y="18"/>
                  </a:cubicBezTo>
                  <a:cubicBezTo>
                    <a:pt x="9" y="19"/>
                    <a:pt x="7" y="21"/>
                    <a:pt x="5" y="21"/>
                  </a:cubicBezTo>
                  <a:lnTo>
                    <a:pt x="5" y="21"/>
                  </a:lnTo>
                  <a:cubicBezTo>
                    <a:pt x="4" y="21"/>
                    <a:pt x="2" y="20"/>
                    <a:pt x="2" y="19"/>
                  </a:cubicBezTo>
                  <a:cubicBezTo>
                    <a:pt x="1" y="15"/>
                    <a:pt x="0" y="8"/>
                    <a:pt x="1" y="3"/>
                  </a:cubicBezTo>
                  <a:cubicBezTo>
                    <a:pt x="1" y="1"/>
                    <a:pt x="3" y="0"/>
                    <a:pt x="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55" name="Freeform 160">
              <a:extLst>
                <a:ext uri="{FF2B5EF4-FFF2-40B4-BE49-F238E27FC236}">
                  <a16:creationId xmlns="" xmlns:a16="http://schemas.microsoft.com/office/drawing/2014/main" id="{226F8F99-03DD-49FE-9065-1EEEA3544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9694" y="3612356"/>
              <a:ext cx="3175" cy="7937"/>
            </a:xfrm>
            <a:custGeom>
              <a:avLst/>
              <a:gdLst>
                <a:gd name="T0" fmla="*/ 4 w 7"/>
                <a:gd name="T1" fmla="*/ 1 h 23"/>
                <a:gd name="T2" fmla="*/ 6 w 7"/>
                <a:gd name="T3" fmla="*/ 4 h 23"/>
                <a:gd name="T4" fmla="*/ 5 w 7"/>
                <a:gd name="T5" fmla="*/ 15 h 23"/>
                <a:gd name="T6" fmla="*/ 5 w 7"/>
                <a:gd name="T7" fmla="*/ 19 h 23"/>
                <a:gd name="T8" fmla="*/ 3 w 7"/>
                <a:gd name="T9" fmla="*/ 22 h 23"/>
                <a:gd name="T10" fmla="*/ 0 w 7"/>
                <a:gd name="T11" fmla="*/ 19 h 23"/>
                <a:gd name="T12" fmla="*/ 0 w 7"/>
                <a:gd name="T13" fmla="*/ 15 h 23"/>
                <a:gd name="T14" fmla="*/ 1 w 7"/>
                <a:gd name="T15" fmla="*/ 3 h 23"/>
                <a:gd name="T16" fmla="*/ 4 w 7"/>
                <a:gd name="T1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23">
                  <a:moveTo>
                    <a:pt x="4" y="1"/>
                  </a:moveTo>
                  <a:cubicBezTo>
                    <a:pt x="5" y="1"/>
                    <a:pt x="6" y="3"/>
                    <a:pt x="6" y="4"/>
                  </a:cubicBezTo>
                  <a:cubicBezTo>
                    <a:pt x="5" y="8"/>
                    <a:pt x="5" y="12"/>
                    <a:pt x="5" y="15"/>
                  </a:cubicBezTo>
                  <a:cubicBezTo>
                    <a:pt x="5" y="17"/>
                    <a:pt x="5" y="17"/>
                    <a:pt x="5" y="19"/>
                  </a:cubicBezTo>
                  <a:cubicBezTo>
                    <a:pt x="5" y="20"/>
                    <a:pt x="4" y="22"/>
                    <a:pt x="3" y="22"/>
                  </a:cubicBezTo>
                  <a:cubicBezTo>
                    <a:pt x="1" y="22"/>
                    <a:pt x="0" y="20"/>
                    <a:pt x="0" y="19"/>
                  </a:cubicBezTo>
                  <a:cubicBezTo>
                    <a:pt x="0" y="17"/>
                    <a:pt x="0" y="17"/>
                    <a:pt x="0" y="15"/>
                  </a:cubicBezTo>
                  <a:cubicBezTo>
                    <a:pt x="0" y="11"/>
                    <a:pt x="0" y="7"/>
                    <a:pt x="1" y="3"/>
                  </a:cubicBezTo>
                  <a:cubicBezTo>
                    <a:pt x="1" y="1"/>
                    <a:pt x="3" y="0"/>
                    <a:pt x="4" y="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56" name="Freeform 161">
              <a:extLst>
                <a:ext uri="{FF2B5EF4-FFF2-40B4-BE49-F238E27FC236}">
                  <a16:creationId xmlns="" xmlns:a16="http://schemas.microsoft.com/office/drawing/2014/main" id="{F208B814-8FD2-4689-8161-F847D0FEE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056" y="3628231"/>
              <a:ext cx="4763" cy="6350"/>
            </a:xfrm>
            <a:custGeom>
              <a:avLst/>
              <a:gdLst>
                <a:gd name="T0" fmla="*/ 3 w 12"/>
                <a:gd name="T1" fmla="*/ 0 h 16"/>
                <a:gd name="T2" fmla="*/ 6 w 12"/>
                <a:gd name="T3" fmla="*/ 2 h 16"/>
                <a:gd name="T4" fmla="*/ 10 w 12"/>
                <a:gd name="T5" fmla="*/ 11 h 16"/>
                <a:gd name="T6" fmla="*/ 9 w 12"/>
                <a:gd name="T7" fmla="*/ 14 h 16"/>
                <a:gd name="T8" fmla="*/ 7 w 12"/>
                <a:gd name="T9" fmla="*/ 15 h 16"/>
                <a:gd name="T10" fmla="*/ 5 w 12"/>
                <a:gd name="T11" fmla="*/ 13 h 16"/>
                <a:gd name="T12" fmla="*/ 1 w 12"/>
                <a:gd name="T13" fmla="*/ 4 h 16"/>
                <a:gd name="T14" fmla="*/ 3 w 12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6">
                  <a:moveTo>
                    <a:pt x="3" y="0"/>
                  </a:moveTo>
                  <a:cubicBezTo>
                    <a:pt x="4" y="0"/>
                    <a:pt x="6" y="1"/>
                    <a:pt x="6" y="2"/>
                  </a:cubicBezTo>
                  <a:cubicBezTo>
                    <a:pt x="7" y="5"/>
                    <a:pt x="9" y="8"/>
                    <a:pt x="10" y="11"/>
                  </a:cubicBezTo>
                  <a:cubicBezTo>
                    <a:pt x="11" y="12"/>
                    <a:pt x="10" y="14"/>
                    <a:pt x="9" y="14"/>
                  </a:cubicBezTo>
                  <a:cubicBezTo>
                    <a:pt x="8" y="15"/>
                    <a:pt x="8" y="15"/>
                    <a:pt x="7" y="15"/>
                  </a:cubicBezTo>
                  <a:cubicBezTo>
                    <a:pt x="6" y="15"/>
                    <a:pt x="5" y="14"/>
                    <a:pt x="5" y="13"/>
                  </a:cubicBezTo>
                  <a:cubicBezTo>
                    <a:pt x="3" y="10"/>
                    <a:pt x="2" y="7"/>
                    <a:pt x="1" y="4"/>
                  </a:cubicBezTo>
                  <a:cubicBezTo>
                    <a:pt x="0" y="2"/>
                    <a:pt x="1" y="1"/>
                    <a:pt x="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57" name="Freeform 162">
              <a:extLst>
                <a:ext uri="{FF2B5EF4-FFF2-40B4-BE49-F238E27FC236}">
                  <a16:creationId xmlns="" xmlns:a16="http://schemas.microsoft.com/office/drawing/2014/main" id="{67BECE07-57E0-4F31-9626-CA7974AA6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4294" y="3626643"/>
              <a:ext cx="4762" cy="11113"/>
            </a:xfrm>
            <a:custGeom>
              <a:avLst/>
              <a:gdLst>
                <a:gd name="T0" fmla="*/ 5 w 12"/>
                <a:gd name="T1" fmla="*/ 1 h 31"/>
                <a:gd name="T2" fmla="*/ 9 w 12"/>
                <a:gd name="T3" fmla="*/ 1 h 31"/>
                <a:gd name="T4" fmla="*/ 9 w 12"/>
                <a:gd name="T5" fmla="*/ 5 h 31"/>
                <a:gd name="T6" fmla="*/ 7 w 12"/>
                <a:gd name="T7" fmla="*/ 19 h 31"/>
                <a:gd name="T8" fmla="*/ 7 w 12"/>
                <a:gd name="T9" fmla="*/ 28 h 31"/>
                <a:gd name="T10" fmla="*/ 4 w 12"/>
                <a:gd name="T11" fmla="*/ 30 h 31"/>
                <a:gd name="T12" fmla="*/ 3 w 12"/>
                <a:gd name="T13" fmla="*/ 30 h 31"/>
                <a:gd name="T14" fmla="*/ 1 w 12"/>
                <a:gd name="T15" fmla="*/ 26 h 31"/>
                <a:gd name="T16" fmla="*/ 1 w 12"/>
                <a:gd name="T17" fmla="*/ 20 h 31"/>
                <a:gd name="T18" fmla="*/ 5 w 12"/>
                <a:gd name="T1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31">
                  <a:moveTo>
                    <a:pt x="5" y="1"/>
                  </a:moveTo>
                  <a:cubicBezTo>
                    <a:pt x="7" y="0"/>
                    <a:pt x="8" y="0"/>
                    <a:pt x="9" y="1"/>
                  </a:cubicBezTo>
                  <a:cubicBezTo>
                    <a:pt x="11" y="2"/>
                    <a:pt x="11" y="4"/>
                    <a:pt x="9" y="5"/>
                  </a:cubicBezTo>
                  <a:cubicBezTo>
                    <a:pt x="7" y="7"/>
                    <a:pt x="7" y="14"/>
                    <a:pt x="7" y="19"/>
                  </a:cubicBezTo>
                  <a:cubicBezTo>
                    <a:pt x="8" y="23"/>
                    <a:pt x="8" y="26"/>
                    <a:pt x="7" y="28"/>
                  </a:cubicBezTo>
                  <a:cubicBezTo>
                    <a:pt x="7" y="29"/>
                    <a:pt x="6" y="30"/>
                    <a:pt x="4" y="30"/>
                  </a:cubicBezTo>
                  <a:lnTo>
                    <a:pt x="3" y="30"/>
                  </a:lnTo>
                  <a:cubicBezTo>
                    <a:pt x="2" y="29"/>
                    <a:pt x="1" y="28"/>
                    <a:pt x="1" y="26"/>
                  </a:cubicBezTo>
                  <a:cubicBezTo>
                    <a:pt x="2" y="25"/>
                    <a:pt x="1" y="22"/>
                    <a:pt x="1" y="20"/>
                  </a:cubicBezTo>
                  <a:cubicBezTo>
                    <a:pt x="1" y="13"/>
                    <a:pt x="0" y="5"/>
                    <a:pt x="5" y="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58" name="Freeform 163">
              <a:extLst>
                <a:ext uri="{FF2B5EF4-FFF2-40B4-BE49-F238E27FC236}">
                  <a16:creationId xmlns="" xmlns:a16="http://schemas.microsoft.com/office/drawing/2014/main" id="{97076324-37A6-437E-9F79-390E5FE6B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8894" y="3564731"/>
              <a:ext cx="3175" cy="9525"/>
            </a:xfrm>
            <a:custGeom>
              <a:avLst/>
              <a:gdLst>
                <a:gd name="T0" fmla="*/ 3 w 9"/>
                <a:gd name="T1" fmla="*/ 3 h 27"/>
                <a:gd name="T2" fmla="*/ 6 w 9"/>
                <a:gd name="T3" fmla="*/ 1 h 27"/>
                <a:gd name="T4" fmla="*/ 8 w 9"/>
                <a:gd name="T5" fmla="*/ 4 h 27"/>
                <a:gd name="T6" fmla="*/ 8 w 9"/>
                <a:gd name="T7" fmla="*/ 6 h 27"/>
                <a:gd name="T8" fmla="*/ 6 w 9"/>
                <a:gd name="T9" fmla="*/ 22 h 27"/>
                <a:gd name="T10" fmla="*/ 3 w 9"/>
                <a:gd name="T11" fmla="*/ 26 h 27"/>
                <a:gd name="T12" fmla="*/ 0 w 9"/>
                <a:gd name="T13" fmla="*/ 23 h 27"/>
                <a:gd name="T14" fmla="*/ 3 w 9"/>
                <a:gd name="T15" fmla="*/ 5 h 27"/>
                <a:gd name="T16" fmla="*/ 3 w 9"/>
                <a:gd name="T1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27">
                  <a:moveTo>
                    <a:pt x="3" y="3"/>
                  </a:moveTo>
                  <a:cubicBezTo>
                    <a:pt x="3" y="1"/>
                    <a:pt x="5" y="0"/>
                    <a:pt x="6" y="1"/>
                  </a:cubicBezTo>
                  <a:cubicBezTo>
                    <a:pt x="8" y="1"/>
                    <a:pt x="8" y="3"/>
                    <a:pt x="8" y="4"/>
                  </a:cubicBezTo>
                  <a:lnTo>
                    <a:pt x="8" y="6"/>
                  </a:lnTo>
                  <a:cubicBezTo>
                    <a:pt x="6" y="12"/>
                    <a:pt x="5" y="17"/>
                    <a:pt x="6" y="22"/>
                  </a:cubicBezTo>
                  <a:cubicBezTo>
                    <a:pt x="6" y="24"/>
                    <a:pt x="5" y="25"/>
                    <a:pt x="3" y="26"/>
                  </a:cubicBezTo>
                  <a:cubicBezTo>
                    <a:pt x="2" y="26"/>
                    <a:pt x="0" y="24"/>
                    <a:pt x="0" y="23"/>
                  </a:cubicBezTo>
                  <a:cubicBezTo>
                    <a:pt x="0" y="16"/>
                    <a:pt x="1" y="11"/>
                    <a:pt x="3" y="5"/>
                  </a:cubicBez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359" name="Freeform 164">
              <a:extLst>
                <a:ext uri="{FF2B5EF4-FFF2-40B4-BE49-F238E27FC236}">
                  <a16:creationId xmlns="" xmlns:a16="http://schemas.microsoft.com/office/drawing/2014/main" id="{C363DDDC-6791-40BC-A29D-277546D78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2181" y="3325018"/>
              <a:ext cx="6350" cy="31750"/>
            </a:xfrm>
            <a:custGeom>
              <a:avLst/>
              <a:gdLst>
                <a:gd name="T0" fmla="*/ 2 w 18"/>
                <a:gd name="T1" fmla="*/ 1 h 86"/>
                <a:gd name="T2" fmla="*/ 5 w 18"/>
                <a:gd name="T3" fmla="*/ 2 h 86"/>
                <a:gd name="T4" fmla="*/ 15 w 18"/>
                <a:gd name="T5" fmla="*/ 65 h 86"/>
                <a:gd name="T6" fmla="*/ 13 w 18"/>
                <a:gd name="T7" fmla="*/ 82 h 86"/>
                <a:gd name="T8" fmla="*/ 11 w 18"/>
                <a:gd name="T9" fmla="*/ 85 h 86"/>
                <a:gd name="T10" fmla="*/ 8 w 18"/>
                <a:gd name="T11" fmla="*/ 82 h 86"/>
                <a:gd name="T12" fmla="*/ 8 w 18"/>
                <a:gd name="T13" fmla="*/ 65 h 86"/>
                <a:gd name="T14" fmla="*/ 1 w 18"/>
                <a:gd name="T15" fmla="*/ 5 h 86"/>
                <a:gd name="T16" fmla="*/ 2 w 18"/>
                <a:gd name="T17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86">
                  <a:moveTo>
                    <a:pt x="2" y="1"/>
                  </a:moveTo>
                  <a:cubicBezTo>
                    <a:pt x="3" y="0"/>
                    <a:pt x="5" y="0"/>
                    <a:pt x="5" y="2"/>
                  </a:cubicBezTo>
                  <a:cubicBezTo>
                    <a:pt x="17" y="18"/>
                    <a:pt x="16" y="43"/>
                    <a:pt x="15" y="65"/>
                  </a:cubicBezTo>
                  <a:cubicBezTo>
                    <a:pt x="14" y="71"/>
                    <a:pt x="13" y="77"/>
                    <a:pt x="13" y="82"/>
                  </a:cubicBezTo>
                  <a:cubicBezTo>
                    <a:pt x="13" y="84"/>
                    <a:pt x="12" y="85"/>
                    <a:pt x="11" y="85"/>
                  </a:cubicBezTo>
                  <a:cubicBezTo>
                    <a:pt x="9" y="85"/>
                    <a:pt x="8" y="84"/>
                    <a:pt x="8" y="82"/>
                  </a:cubicBezTo>
                  <a:cubicBezTo>
                    <a:pt x="8" y="77"/>
                    <a:pt x="8" y="71"/>
                    <a:pt x="8" y="65"/>
                  </a:cubicBezTo>
                  <a:cubicBezTo>
                    <a:pt x="9" y="44"/>
                    <a:pt x="10" y="19"/>
                    <a:pt x="1" y="5"/>
                  </a:cubicBezTo>
                  <a:cubicBezTo>
                    <a:pt x="0" y="4"/>
                    <a:pt x="0" y="2"/>
                    <a:pt x="2" y="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754822" y="2881647"/>
            <a:ext cx="46823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6600" b="1" kern="0" spc="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Source Sans Pro" charset="0"/>
              </a:rPr>
              <a:t>Thank you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63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66D0121-1B56-3966-E54A-D9FF78979B66}"/>
              </a:ext>
            </a:extLst>
          </p:cNvPr>
          <p:cNvSpPr txBox="1"/>
          <p:nvPr/>
        </p:nvSpPr>
        <p:spPr>
          <a:xfrm>
            <a:off x="0" y="351582"/>
            <a:ext cx="70902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4400" b="1" kern="0" spc="-300" dirty="0" smtClean="0">
                <a:ln>
                  <a:solidFill>
                    <a:srgbClr val="557EBF"/>
                  </a:solidFill>
                </a:ln>
                <a:solidFill>
                  <a:srgbClr val="557EB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Source Sans Pro" charset="0"/>
              </a:rPr>
              <a:t>데이터베이스 테이블 관계도</a:t>
            </a:r>
            <a:endParaRPr lang="en-US" sz="4400" b="1" kern="0" spc="-300" dirty="0">
              <a:ln>
                <a:solidFill>
                  <a:srgbClr val="557EBF"/>
                </a:solidFill>
              </a:ln>
              <a:solidFill>
                <a:srgbClr val="557EB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Source Sans Pro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5732" y="1216274"/>
            <a:ext cx="9700532" cy="538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8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14499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85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b="1" dirty="0" err="1"/>
              <a:t>파트별</a:t>
            </a:r>
            <a:r>
              <a:rPr lang="ko-KR" altLang="en-US" sz="6600" b="1" dirty="0"/>
              <a:t> 코드 및 기능</a:t>
            </a:r>
          </a:p>
        </p:txBody>
      </p:sp>
    </p:spTree>
    <p:extLst>
      <p:ext uri="{BB962C8B-B14F-4D97-AF65-F5344CB8AC3E}">
        <p14:creationId xmlns:p14="http://schemas.microsoft.com/office/powerpoint/2010/main" val="353439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4098" name="Picture 2" descr="D:\final0313\index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53" y="319721"/>
            <a:ext cx="12194149" cy="615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98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="" xmlns:a16="http://schemas.microsoft.com/office/drawing/2014/main" id="{DD3EF719-569C-4A52-BD35-7FAE9928FB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028" name="Picture 4" descr="D:\final0312\ppt\인덱스\K-00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8306" y="0"/>
            <a:ext cx="8522662" cy="358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85266B9-C19E-4826-83C2-EDBB0DC0098C}"/>
              </a:ext>
            </a:extLst>
          </p:cNvPr>
          <p:cNvSpPr/>
          <p:nvPr/>
        </p:nvSpPr>
        <p:spPr>
          <a:xfrm>
            <a:off x="0" y="6692900"/>
            <a:ext cx="12191996" cy="18242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9000"/>
                </a:schemeClr>
              </a:gs>
              <a:gs pos="100000">
                <a:schemeClr val="tx2">
                  <a:alpha val="86000"/>
                </a:schemeClr>
              </a:gs>
            </a:gsLst>
            <a:lin ang="2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/>
          <p:cNvSpPr/>
          <p:nvPr/>
        </p:nvSpPr>
        <p:spPr>
          <a:xfrm>
            <a:off x="2150219" y="2093575"/>
            <a:ext cx="1396541" cy="140487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242099" y="753532"/>
            <a:ext cx="556919" cy="46566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308560" y="2933446"/>
            <a:ext cx="10878791" cy="3759454"/>
            <a:chOff x="1308560" y="2933446"/>
            <a:chExt cx="10878791" cy="3759454"/>
          </a:xfrm>
        </p:grpSpPr>
        <p:pic>
          <p:nvPicPr>
            <p:cNvPr id="1027" name="Picture 3" descr="D:\final0312\ppt\타임리프부분\방정보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086" y="3025833"/>
              <a:ext cx="6244265" cy="3667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D:\final0312\ppt\서치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560" y="2933446"/>
              <a:ext cx="4238089" cy="3759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439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C - Color 05 Blue">
      <a:dk1>
        <a:srgbClr val="656D78"/>
      </a:dk1>
      <a:lt1>
        <a:srgbClr val="FFFFFF"/>
      </a:lt1>
      <a:dk2>
        <a:srgbClr val="44546A"/>
      </a:dk2>
      <a:lt2>
        <a:srgbClr val="E7E6E6"/>
      </a:lt2>
      <a:accent1>
        <a:srgbClr val="42A5F5"/>
      </a:accent1>
      <a:accent2>
        <a:srgbClr val="2196F3"/>
      </a:accent2>
      <a:accent3>
        <a:srgbClr val="1E88E5"/>
      </a:accent3>
      <a:accent4>
        <a:srgbClr val="1976D2"/>
      </a:accent4>
      <a:accent5>
        <a:srgbClr val="1565C0"/>
      </a:accent5>
      <a:accent6>
        <a:srgbClr val="0D47A1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6076</TotalTime>
  <Words>399</Words>
  <Application>Microsoft Office PowerPoint</Application>
  <PresentationFormat>사용자 지정</PresentationFormat>
  <Paragraphs>200</Paragraphs>
  <Slides>51</Slides>
  <Notes>5</Notes>
  <HiddenSlides>1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2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Sandra</dc:creator>
  <cp:lastModifiedBy>황성구</cp:lastModifiedBy>
  <cp:revision>761</cp:revision>
  <dcterms:created xsi:type="dcterms:W3CDTF">2016-01-13T10:43:23Z</dcterms:created>
  <dcterms:modified xsi:type="dcterms:W3CDTF">2023-04-04T09:55:32Z</dcterms:modified>
</cp:coreProperties>
</file>